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showSpecialPlsOnTitleSld="0">
  <p:sldMasterIdLst>
    <p:sldMasterId id="2147483709" r:id="rId4"/>
    <p:sldMasterId id="2147483710" r:id="rId5"/>
    <p:sldMasterId id="2147483711" r:id="rId6"/>
    <p:sldMasterId id="2147483712" r:id="rId7"/>
    <p:sldMasterId id="2147483713"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 id="348" r:id="rId102"/>
    <p:sldId id="349" r:id="rId103"/>
    <p:sldId id="350" r:id="rId104"/>
    <p:sldId id="351" r:id="rId105"/>
    <p:sldId id="352" r:id="rId106"/>
    <p:sldId id="353" r:id="rId107"/>
    <p:sldId id="354" r:id="rId108"/>
    <p:sldId id="355" r:id="rId109"/>
    <p:sldId id="356" r:id="rId110"/>
    <p:sldId id="357" r:id="rId111"/>
    <p:sldId id="358" r:id="rId112"/>
    <p:sldId id="359" r:id="rId113"/>
    <p:sldId id="360" r:id="rId114"/>
    <p:sldId id="361" r:id="rId115"/>
    <p:sldId id="362" r:id="rId116"/>
    <p:sldId id="363" r:id="rId117"/>
    <p:sldId id="364" r:id="rId118"/>
    <p:sldId id="365" r:id="rId119"/>
    <p:sldId id="366" r:id="rId120"/>
    <p:sldId id="367" r:id="rId121"/>
    <p:sldId id="368" r:id="rId122"/>
    <p:sldId id="369" r:id="rId123"/>
    <p:sldId id="370" r:id="rId124"/>
    <p:sldId id="371" r:id="rId125"/>
    <p:sldId id="372" r:id="rId126"/>
    <p:sldId id="373" r:id="rId127"/>
    <p:sldId id="374" r:id="rId128"/>
    <p:sldId id="375" r:id="rId129"/>
    <p:sldId id="376" r:id="rId130"/>
    <p:sldId id="377" r:id="rId131"/>
    <p:sldId id="378" r:id="rId132"/>
    <p:sldId id="379" r:id="rId133"/>
    <p:sldId id="380" r:id="rId134"/>
    <p:sldId id="381" r:id="rId135"/>
    <p:sldId id="382" r:id="rId136"/>
    <p:sldId id="383" r:id="rId137"/>
    <p:sldId id="384" r:id="rId138"/>
    <p:sldId id="385" r:id="rId139"/>
    <p:sldId id="386" r:id="rId140"/>
    <p:sldId id="387" r:id="rId141"/>
    <p:sldId id="388" r:id="rId142"/>
    <p:sldId id="389" r:id="rId143"/>
    <p:sldId id="390" r:id="rId144"/>
    <p:sldId id="391" r:id="rId145"/>
    <p:sldId id="392" r:id="rId146"/>
    <p:sldId id="393" r:id="rId147"/>
    <p:sldId id="394" r:id="rId148"/>
    <p:sldId id="395" r:id="rId149"/>
    <p:sldId id="396" r:id="rId150"/>
    <p:sldId id="397" r:id="rId151"/>
    <p:sldId id="398" r:id="rId152"/>
    <p:sldId id="399" r:id="rId15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07" Type="http://schemas.openxmlformats.org/officeDocument/2006/relationships/slide" Target="slides/slide98.xml"/><Relationship Id="rId106" Type="http://schemas.openxmlformats.org/officeDocument/2006/relationships/slide" Target="slides/slide97.xml"/><Relationship Id="rId105" Type="http://schemas.openxmlformats.org/officeDocument/2006/relationships/slide" Target="slides/slide96.xml"/><Relationship Id="rId104" Type="http://schemas.openxmlformats.org/officeDocument/2006/relationships/slide" Target="slides/slide95.xml"/><Relationship Id="rId109" Type="http://schemas.openxmlformats.org/officeDocument/2006/relationships/slide" Target="slides/slide100.xml"/><Relationship Id="rId108" Type="http://schemas.openxmlformats.org/officeDocument/2006/relationships/slide" Target="slides/slide99.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103" Type="http://schemas.openxmlformats.org/officeDocument/2006/relationships/slide" Target="slides/slide94.xml"/><Relationship Id="rId102" Type="http://schemas.openxmlformats.org/officeDocument/2006/relationships/slide" Target="slides/slide93.xml"/><Relationship Id="rId101" Type="http://schemas.openxmlformats.org/officeDocument/2006/relationships/slide" Target="slides/slide92.xml"/><Relationship Id="rId100" Type="http://schemas.openxmlformats.org/officeDocument/2006/relationships/slide" Target="slides/slide91.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129" Type="http://schemas.openxmlformats.org/officeDocument/2006/relationships/slide" Target="slides/slide120.xml"/><Relationship Id="rId128" Type="http://schemas.openxmlformats.org/officeDocument/2006/relationships/slide" Target="slides/slide119.xml"/><Relationship Id="rId127" Type="http://schemas.openxmlformats.org/officeDocument/2006/relationships/slide" Target="slides/slide118.xml"/><Relationship Id="rId126" Type="http://schemas.openxmlformats.org/officeDocument/2006/relationships/slide" Target="slides/slide117.xml"/><Relationship Id="rId26" Type="http://schemas.openxmlformats.org/officeDocument/2006/relationships/slide" Target="slides/slide17.xml"/><Relationship Id="rId121" Type="http://schemas.openxmlformats.org/officeDocument/2006/relationships/slide" Target="slides/slide112.xml"/><Relationship Id="rId25" Type="http://schemas.openxmlformats.org/officeDocument/2006/relationships/slide" Target="slides/slide16.xml"/><Relationship Id="rId120" Type="http://schemas.openxmlformats.org/officeDocument/2006/relationships/slide" Target="slides/slide111.xml"/><Relationship Id="rId28" Type="http://schemas.openxmlformats.org/officeDocument/2006/relationships/slide" Target="slides/slide19.xml"/><Relationship Id="rId27" Type="http://schemas.openxmlformats.org/officeDocument/2006/relationships/slide" Target="slides/slide18.xml"/><Relationship Id="rId125" Type="http://schemas.openxmlformats.org/officeDocument/2006/relationships/slide" Target="slides/slide116.xml"/><Relationship Id="rId29" Type="http://schemas.openxmlformats.org/officeDocument/2006/relationships/slide" Target="slides/slide20.xml"/><Relationship Id="rId124" Type="http://schemas.openxmlformats.org/officeDocument/2006/relationships/slide" Target="slides/slide115.xml"/><Relationship Id="rId123" Type="http://schemas.openxmlformats.org/officeDocument/2006/relationships/slide" Target="slides/slide114.xml"/><Relationship Id="rId122" Type="http://schemas.openxmlformats.org/officeDocument/2006/relationships/slide" Target="slides/slide113.xml"/><Relationship Id="rId95" Type="http://schemas.openxmlformats.org/officeDocument/2006/relationships/slide" Target="slides/slide86.xml"/><Relationship Id="rId94" Type="http://schemas.openxmlformats.org/officeDocument/2006/relationships/slide" Target="slides/slide85.xml"/><Relationship Id="rId97" Type="http://schemas.openxmlformats.org/officeDocument/2006/relationships/slide" Target="slides/slide88.xml"/><Relationship Id="rId96" Type="http://schemas.openxmlformats.org/officeDocument/2006/relationships/slide" Target="slides/slide87.xml"/><Relationship Id="rId11" Type="http://schemas.openxmlformats.org/officeDocument/2006/relationships/slide" Target="slides/slide2.xml"/><Relationship Id="rId99" Type="http://schemas.openxmlformats.org/officeDocument/2006/relationships/slide" Target="slides/slide90.xml"/><Relationship Id="rId10" Type="http://schemas.openxmlformats.org/officeDocument/2006/relationships/slide" Target="slides/slide1.xml"/><Relationship Id="rId98" Type="http://schemas.openxmlformats.org/officeDocument/2006/relationships/slide" Target="slides/slide89.xml"/><Relationship Id="rId13" Type="http://schemas.openxmlformats.org/officeDocument/2006/relationships/slide" Target="slides/slide4.xml"/><Relationship Id="rId12" Type="http://schemas.openxmlformats.org/officeDocument/2006/relationships/slide" Target="slides/slide3.xml"/><Relationship Id="rId91" Type="http://schemas.openxmlformats.org/officeDocument/2006/relationships/slide" Target="slides/slide82.xml"/><Relationship Id="rId90" Type="http://schemas.openxmlformats.org/officeDocument/2006/relationships/slide" Target="slides/slide81.xml"/><Relationship Id="rId93" Type="http://schemas.openxmlformats.org/officeDocument/2006/relationships/slide" Target="slides/slide84.xml"/><Relationship Id="rId92" Type="http://schemas.openxmlformats.org/officeDocument/2006/relationships/slide" Target="slides/slide83.xml"/><Relationship Id="rId118" Type="http://schemas.openxmlformats.org/officeDocument/2006/relationships/slide" Target="slides/slide109.xml"/><Relationship Id="rId117" Type="http://schemas.openxmlformats.org/officeDocument/2006/relationships/slide" Target="slides/slide108.xml"/><Relationship Id="rId116" Type="http://schemas.openxmlformats.org/officeDocument/2006/relationships/slide" Target="slides/slide107.xml"/><Relationship Id="rId115" Type="http://schemas.openxmlformats.org/officeDocument/2006/relationships/slide" Target="slides/slide106.xml"/><Relationship Id="rId119" Type="http://schemas.openxmlformats.org/officeDocument/2006/relationships/slide" Target="slides/slide110.xml"/><Relationship Id="rId15" Type="http://schemas.openxmlformats.org/officeDocument/2006/relationships/slide" Target="slides/slide6.xml"/><Relationship Id="rId110" Type="http://schemas.openxmlformats.org/officeDocument/2006/relationships/slide" Target="slides/slide101.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14" Type="http://schemas.openxmlformats.org/officeDocument/2006/relationships/slide" Target="slides/slide105.xml"/><Relationship Id="rId18" Type="http://schemas.openxmlformats.org/officeDocument/2006/relationships/slide" Target="slides/slide9.xml"/><Relationship Id="rId113" Type="http://schemas.openxmlformats.org/officeDocument/2006/relationships/slide" Target="slides/slide104.xml"/><Relationship Id="rId112" Type="http://schemas.openxmlformats.org/officeDocument/2006/relationships/slide" Target="slides/slide103.xml"/><Relationship Id="rId111" Type="http://schemas.openxmlformats.org/officeDocument/2006/relationships/slide" Target="slides/slide102.xml"/><Relationship Id="rId84" Type="http://schemas.openxmlformats.org/officeDocument/2006/relationships/slide" Target="slides/slide75.xml"/><Relationship Id="rId83" Type="http://schemas.openxmlformats.org/officeDocument/2006/relationships/slide" Target="slides/slide74.xml"/><Relationship Id="rId86" Type="http://schemas.openxmlformats.org/officeDocument/2006/relationships/slide" Target="slides/slide77.xml"/><Relationship Id="rId85" Type="http://schemas.openxmlformats.org/officeDocument/2006/relationships/slide" Target="slides/slide76.xml"/><Relationship Id="rId88" Type="http://schemas.openxmlformats.org/officeDocument/2006/relationships/slide" Target="slides/slide79.xml"/><Relationship Id="rId150" Type="http://schemas.openxmlformats.org/officeDocument/2006/relationships/slide" Target="slides/slide141.xml"/><Relationship Id="rId87" Type="http://schemas.openxmlformats.org/officeDocument/2006/relationships/slide" Target="slides/slide78.xml"/><Relationship Id="rId89" Type="http://schemas.openxmlformats.org/officeDocument/2006/relationships/slide" Target="slides/slide80.xml"/><Relationship Id="rId80" Type="http://schemas.openxmlformats.org/officeDocument/2006/relationships/slide" Target="slides/slide71.xml"/><Relationship Id="rId82" Type="http://schemas.openxmlformats.org/officeDocument/2006/relationships/slide" Target="slides/slide73.xml"/><Relationship Id="rId81" Type="http://schemas.openxmlformats.org/officeDocument/2006/relationships/slide" Target="slides/slide72.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0.xml"/><Relationship Id="rId4" Type="http://schemas.openxmlformats.org/officeDocument/2006/relationships/slideMaster" Target="slideMasters/slideMaster1.xml"/><Relationship Id="rId148" Type="http://schemas.openxmlformats.org/officeDocument/2006/relationships/slide" Target="slides/slide139.xml"/><Relationship Id="rId9" Type="http://schemas.openxmlformats.org/officeDocument/2006/relationships/notesMaster" Target="notesMasters/notesMaster1.xml"/><Relationship Id="rId143" Type="http://schemas.openxmlformats.org/officeDocument/2006/relationships/slide" Target="slides/slide134.xml"/><Relationship Id="rId142" Type="http://schemas.openxmlformats.org/officeDocument/2006/relationships/slide" Target="slides/slide133.xml"/><Relationship Id="rId141" Type="http://schemas.openxmlformats.org/officeDocument/2006/relationships/slide" Target="slides/slide132.xml"/><Relationship Id="rId140" Type="http://schemas.openxmlformats.org/officeDocument/2006/relationships/slide" Target="slides/slide131.xml"/><Relationship Id="rId5" Type="http://schemas.openxmlformats.org/officeDocument/2006/relationships/slideMaster" Target="slideMasters/slideMaster2.xml"/><Relationship Id="rId147" Type="http://schemas.openxmlformats.org/officeDocument/2006/relationships/slide" Target="slides/slide138.xml"/><Relationship Id="rId6" Type="http://schemas.openxmlformats.org/officeDocument/2006/relationships/slideMaster" Target="slideMasters/slideMaster3.xml"/><Relationship Id="rId146" Type="http://schemas.openxmlformats.org/officeDocument/2006/relationships/slide" Target="slides/slide137.xml"/><Relationship Id="rId7" Type="http://schemas.openxmlformats.org/officeDocument/2006/relationships/slideMaster" Target="slideMasters/slideMaster4.xml"/><Relationship Id="rId145" Type="http://schemas.openxmlformats.org/officeDocument/2006/relationships/slide" Target="slides/slide136.xml"/><Relationship Id="rId8" Type="http://schemas.openxmlformats.org/officeDocument/2006/relationships/slideMaster" Target="slideMasters/slideMaster5.xml"/><Relationship Id="rId144" Type="http://schemas.openxmlformats.org/officeDocument/2006/relationships/slide" Target="slides/slide135.xml"/><Relationship Id="rId73" Type="http://schemas.openxmlformats.org/officeDocument/2006/relationships/slide" Target="slides/slide64.xml"/><Relationship Id="rId72" Type="http://schemas.openxmlformats.org/officeDocument/2006/relationships/slide" Target="slides/slide63.xml"/><Relationship Id="rId75" Type="http://schemas.openxmlformats.org/officeDocument/2006/relationships/slide" Target="slides/slide66.xml"/><Relationship Id="rId74" Type="http://schemas.openxmlformats.org/officeDocument/2006/relationships/slide" Target="slides/slide65.xml"/><Relationship Id="rId77" Type="http://schemas.openxmlformats.org/officeDocument/2006/relationships/slide" Target="slides/slide68.xml"/><Relationship Id="rId76" Type="http://schemas.openxmlformats.org/officeDocument/2006/relationships/slide" Target="slides/slide67.xml"/><Relationship Id="rId79" Type="http://schemas.openxmlformats.org/officeDocument/2006/relationships/slide" Target="slides/slide70.xml"/><Relationship Id="rId78" Type="http://schemas.openxmlformats.org/officeDocument/2006/relationships/slide" Target="slides/slide69.xml"/><Relationship Id="rId71" Type="http://schemas.openxmlformats.org/officeDocument/2006/relationships/slide" Target="slides/slide62.xml"/><Relationship Id="rId70" Type="http://schemas.openxmlformats.org/officeDocument/2006/relationships/slide" Target="slides/slide61.xml"/><Relationship Id="rId139" Type="http://schemas.openxmlformats.org/officeDocument/2006/relationships/slide" Target="slides/slide130.xml"/><Relationship Id="rId138" Type="http://schemas.openxmlformats.org/officeDocument/2006/relationships/slide" Target="slides/slide129.xml"/><Relationship Id="rId137" Type="http://schemas.openxmlformats.org/officeDocument/2006/relationships/slide" Target="slides/slide128.xml"/><Relationship Id="rId132" Type="http://schemas.openxmlformats.org/officeDocument/2006/relationships/slide" Target="slides/slide123.xml"/><Relationship Id="rId131" Type="http://schemas.openxmlformats.org/officeDocument/2006/relationships/slide" Target="slides/slide122.xml"/><Relationship Id="rId130" Type="http://schemas.openxmlformats.org/officeDocument/2006/relationships/slide" Target="slides/slide121.xml"/><Relationship Id="rId136" Type="http://schemas.openxmlformats.org/officeDocument/2006/relationships/slide" Target="slides/slide127.xml"/><Relationship Id="rId135" Type="http://schemas.openxmlformats.org/officeDocument/2006/relationships/slide" Target="slides/slide126.xml"/><Relationship Id="rId134" Type="http://schemas.openxmlformats.org/officeDocument/2006/relationships/slide" Target="slides/slide125.xml"/><Relationship Id="rId133" Type="http://schemas.openxmlformats.org/officeDocument/2006/relationships/slide" Target="slides/slide124.xml"/><Relationship Id="rId62" Type="http://schemas.openxmlformats.org/officeDocument/2006/relationships/slide" Target="slides/slide53.xml"/><Relationship Id="rId61" Type="http://schemas.openxmlformats.org/officeDocument/2006/relationships/slide" Target="slides/slide52.xml"/><Relationship Id="rId64" Type="http://schemas.openxmlformats.org/officeDocument/2006/relationships/slide" Target="slides/slide55.xml"/><Relationship Id="rId63" Type="http://schemas.openxmlformats.org/officeDocument/2006/relationships/slide" Target="slides/slide54.xml"/><Relationship Id="rId66" Type="http://schemas.openxmlformats.org/officeDocument/2006/relationships/slide" Target="slides/slide57.xml"/><Relationship Id="rId65" Type="http://schemas.openxmlformats.org/officeDocument/2006/relationships/slide" Target="slides/slide56.xml"/><Relationship Id="rId68" Type="http://schemas.openxmlformats.org/officeDocument/2006/relationships/slide" Target="slides/slide59.xml"/><Relationship Id="rId67" Type="http://schemas.openxmlformats.org/officeDocument/2006/relationships/slide" Target="slides/slide58.xml"/><Relationship Id="rId60" Type="http://schemas.openxmlformats.org/officeDocument/2006/relationships/slide" Target="slides/slide51.xml"/><Relationship Id="rId69" Type="http://schemas.openxmlformats.org/officeDocument/2006/relationships/slide" Target="slides/slide6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55" Type="http://schemas.openxmlformats.org/officeDocument/2006/relationships/slide" Target="slides/slide46.xml"/><Relationship Id="rId54" Type="http://schemas.openxmlformats.org/officeDocument/2006/relationships/slide" Target="slides/slide45.xml"/><Relationship Id="rId57" Type="http://schemas.openxmlformats.org/officeDocument/2006/relationships/slide" Target="slides/slide48.xml"/><Relationship Id="rId56" Type="http://schemas.openxmlformats.org/officeDocument/2006/relationships/slide" Target="slides/slide47.xml"/><Relationship Id="rId59" Type="http://schemas.openxmlformats.org/officeDocument/2006/relationships/slide" Target="slides/slide50.xml"/><Relationship Id="rId58" Type="http://schemas.openxmlformats.org/officeDocument/2006/relationships/slide" Target="slides/slide49.xml"/><Relationship Id="rId153" Type="http://schemas.openxmlformats.org/officeDocument/2006/relationships/slide" Target="slides/slide144.xml"/><Relationship Id="rId152" Type="http://schemas.openxmlformats.org/officeDocument/2006/relationships/slide" Target="slides/slide143.xml"/><Relationship Id="rId151" Type="http://schemas.openxmlformats.org/officeDocument/2006/relationships/slide" Target="slides/slide14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mazon.com/Refactoring-Improving-Existing-Addison-Wesley-Signature/dp/0134757599"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44141351d1_0_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44141351d1_0_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0" name="Shape 1340"/>
        <p:cNvGrpSpPr/>
        <p:nvPr/>
      </p:nvGrpSpPr>
      <p:grpSpPr>
        <a:xfrm>
          <a:off x="0" y="0"/>
          <a:ext cx="0" cy="0"/>
          <a:chOff x="0" y="0"/>
          <a:chExt cx="0" cy="0"/>
        </a:xfrm>
      </p:grpSpPr>
      <p:sp>
        <p:nvSpPr>
          <p:cNvPr id="1341" name="Google Shape;1341;g14b39de52126da97_1480: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342" name="Google Shape;1342;g14b39de52126da97_1480: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rPr lang="en-GB" sz="1400"/>
              <a:t>Headspace is especially great to get started</a:t>
            </a:r>
            <a:endParaRPr sz="1400"/>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7" name="Shape 1347"/>
        <p:cNvGrpSpPr/>
        <p:nvPr/>
      </p:nvGrpSpPr>
      <p:grpSpPr>
        <a:xfrm>
          <a:off x="0" y="0"/>
          <a:ext cx="0" cy="0"/>
          <a:chOff x="0" y="0"/>
          <a:chExt cx="0" cy="0"/>
        </a:xfrm>
      </p:grpSpPr>
      <p:sp>
        <p:nvSpPr>
          <p:cNvPr id="1348" name="Google Shape;1348;g14b39de52126da97_1486: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14b39de52126da97_1486: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304800" lvl="0" marL="444500" rtl="0" algn="l">
              <a:spcBef>
                <a:spcPts val="0"/>
              </a:spcBef>
              <a:spcAft>
                <a:spcPts val="0"/>
              </a:spcAft>
              <a:buSzPts val="1400"/>
              <a:buChar char="●"/>
            </a:pPr>
            <a:r>
              <a:t/>
            </a:r>
            <a:endParaRPr sz="1400"/>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6" name="Shape 1356"/>
        <p:cNvGrpSpPr/>
        <p:nvPr/>
      </p:nvGrpSpPr>
      <p:grpSpPr>
        <a:xfrm>
          <a:off x="0" y="0"/>
          <a:ext cx="0" cy="0"/>
          <a:chOff x="0" y="0"/>
          <a:chExt cx="0" cy="0"/>
        </a:xfrm>
      </p:grpSpPr>
      <p:sp>
        <p:nvSpPr>
          <p:cNvPr id="1357" name="Google Shape;1357;g14b39de52126da97_1494: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358" name="Google Shape;1358;g14b39de52126da97_1494: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rPr lang="en-GB" sz="1400"/>
              <a:t>Headspace is especially great to get started</a:t>
            </a:r>
            <a:endParaRPr sz="1400"/>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3" name="Shape 1363"/>
        <p:cNvGrpSpPr/>
        <p:nvPr/>
      </p:nvGrpSpPr>
      <p:grpSpPr>
        <a:xfrm>
          <a:off x="0" y="0"/>
          <a:ext cx="0" cy="0"/>
          <a:chOff x="0" y="0"/>
          <a:chExt cx="0" cy="0"/>
        </a:xfrm>
      </p:grpSpPr>
      <p:sp>
        <p:nvSpPr>
          <p:cNvPr id="1364" name="Google Shape;1364;g14b39de52126da97_1500: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365" name="Google Shape;1365;g14b39de52126da97_1500: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304800" lvl="0" marL="444500" rtl="0" algn="l">
              <a:spcBef>
                <a:spcPts val="0"/>
              </a:spcBef>
              <a:spcAft>
                <a:spcPts val="0"/>
              </a:spcAft>
              <a:buSzPts val="1400"/>
              <a:buChar char="●"/>
            </a:pPr>
            <a:r>
              <a:t/>
            </a:r>
            <a:endParaRPr sz="1400"/>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3" name="Shape 1373"/>
        <p:cNvGrpSpPr/>
        <p:nvPr/>
      </p:nvGrpSpPr>
      <p:grpSpPr>
        <a:xfrm>
          <a:off x="0" y="0"/>
          <a:ext cx="0" cy="0"/>
          <a:chOff x="0" y="0"/>
          <a:chExt cx="0" cy="0"/>
        </a:xfrm>
      </p:grpSpPr>
      <p:sp>
        <p:nvSpPr>
          <p:cNvPr id="1374" name="Google Shape;1374;g14b39de52126da97_1509: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14b39de52126da97_1509: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304800" lvl="0" marL="444500" rtl="0" algn="l">
              <a:spcBef>
                <a:spcPts val="0"/>
              </a:spcBef>
              <a:spcAft>
                <a:spcPts val="0"/>
              </a:spcAft>
              <a:buSzPts val="1400"/>
              <a:buChar char="●"/>
            </a:pPr>
            <a:r>
              <a:rPr lang="en-GB" sz="1400"/>
              <a:t>If need to discuss something, go to the room</a:t>
            </a:r>
            <a:endParaRPr sz="1400"/>
          </a:p>
          <a:p>
            <a:pPr indent="-304800" lvl="0" marL="444500" rtl="0" algn="l">
              <a:spcBef>
                <a:spcPts val="0"/>
              </a:spcBef>
              <a:spcAft>
                <a:spcPts val="0"/>
              </a:spcAft>
              <a:buSzPts val="1400"/>
              <a:buChar char="●"/>
            </a:pPr>
            <a:r>
              <a:rPr lang="en-GB" sz="1400"/>
              <a:t>Ping someone before interrupting them</a:t>
            </a:r>
            <a:endParaRPr sz="1400"/>
          </a:p>
          <a:p>
            <a:pPr indent="-304800" lvl="0" marL="444500" rtl="0" algn="l">
              <a:spcBef>
                <a:spcPts val="0"/>
              </a:spcBef>
              <a:spcAft>
                <a:spcPts val="0"/>
              </a:spcAft>
              <a:buSzPts val="1400"/>
              <a:buChar char="●"/>
            </a:pPr>
            <a:r>
              <a:rPr lang="en-GB" sz="1400"/>
              <a:t>Crucial for experts to have office hours like in academia</a:t>
            </a:r>
            <a:endParaRPr sz="1400"/>
          </a:p>
          <a:p>
            <a:pPr indent="-304800" lvl="0" marL="444500" rtl="0" algn="l">
              <a:spcBef>
                <a:spcPts val="0"/>
              </a:spcBef>
              <a:spcAft>
                <a:spcPts val="0"/>
              </a:spcAft>
              <a:buSzPts val="1400"/>
              <a:buChar char="●"/>
            </a:pPr>
            <a:r>
              <a:rPr lang="en-GB" sz="1400"/>
              <a:t>Make sure everyone agrees on what rules you want to follow as a team</a:t>
            </a:r>
            <a:endParaRPr sz="1400"/>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3" name="Shape 1383"/>
        <p:cNvGrpSpPr/>
        <p:nvPr/>
      </p:nvGrpSpPr>
      <p:grpSpPr>
        <a:xfrm>
          <a:off x="0" y="0"/>
          <a:ext cx="0" cy="0"/>
          <a:chOff x="0" y="0"/>
          <a:chExt cx="0" cy="0"/>
        </a:xfrm>
      </p:grpSpPr>
      <p:sp>
        <p:nvSpPr>
          <p:cNvPr id="1384" name="Google Shape;1384;g44141351d1_0_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44141351d1_0_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2" name="Shape 1402"/>
        <p:cNvGrpSpPr/>
        <p:nvPr/>
      </p:nvGrpSpPr>
      <p:grpSpPr>
        <a:xfrm>
          <a:off x="0" y="0"/>
          <a:ext cx="0" cy="0"/>
          <a:chOff x="0" y="0"/>
          <a:chExt cx="0" cy="0"/>
        </a:xfrm>
      </p:grpSpPr>
      <p:sp>
        <p:nvSpPr>
          <p:cNvPr id="1403" name="Google Shape;1403;g14b39de52126da97_1736: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14b39de52126da97_1736: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t/>
            </a:r>
            <a:endParaRPr sz="1400"/>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9" name="Shape 1409"/>
        <p:cNvGrpSpPr/>
        <p:nvPr/>
      </p:nvGrpSpPr>
      <p:grpSpPr>
        <a:xfrm>
          <a:off x="0" y="0"/>
          <a:ext cx="0" cy="0"/>
          <a:chOff x="0" y="0"/>
          <a:chExt cx="0" cy="0"/>
        </a:xfrm>
      </p:grpSpPr>
      <p:sp>
        <p:nvSpPr>
          <p:cNvPr id="1410" name="Google Shape;1410;g14b39de52126da97_1742: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14b39de52126da97_1742: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t/>
            </a:r>
            <a:endParaRPr sz="1400"/>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5" name="Shape 1415"/>
        <p:cNvGrpSpPr/>
        <p:nvPr/>
      </p:nvGrpSpPr>
      <p:grpSpPr>
        <a:xfrm>
          <a:off x="0" y="0"/>
          <a:ext cx="0" cy="0"/>
          <a:chOff x="0" y="0"/>
          <a:chExt cx="0" cy="0"/>
        </a:xfrm>
      </p:grpSpPr>
      <p:sp>
        <p:nvSpPr>
          <p:cNvPr id="1416" name="Google Shape;1416;g14b39de52126da97_1747: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14b39de52126da97_1747: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t/>
            </a:r>
            <a:endParaRPr sz="1400"/>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3" name="Shape 1423"/>
        <p:cNvGrpSpPr/>
        <p:nvPr/>
      </p:nvGrpSpPr>
      <p:grpSpPr>
        <a:xfrm>
          <a:off x="0" y="0"/>
          <a:ext cx="0" cy="0"/>
          <a:chOff x="0" y="0"/>
          <a:chExt cx="0" cy="0"/>
        </a:xfrm>
      </p:grpSpPr>
      <p:sp>
        <p:nvSpPr>
          <p:cNvPr id="1424" name="Google Shape;1424;g14b39de52126da97_1754: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425" name="Google Shape;1425;g14b39de52126da97_1754: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t/>
            </a:r>
            <a:endParaRPr sz="14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14b39de52126da97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4b39de52126da97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1" name="Shape 1431"/>
        <p:cNvGrpSpPr/>
        <p:nvPr/>
      </p:nvGrpSpPr>
      <p:grpSpPr>
        <a:xfrm>
          <a:off x="0" y="0"/>
          <a:ext cx="0" cy="0"/>
          <a:chOff x="0" y="0"/>
          <a:chExt cx="0" cy="0"/>
        </a:xfrm>
      </p:grpSpPr>
      <p:sp>
        <p:nvSpPr>
          <p:cNvPr id="1432" name="Google Shape;1432;g14b39de52126da97_1761: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433" name="Google Shape;1433;g14b39de52126da97_1761: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t/>
            </a:r>
            <a:endParaRPr sz="1400"/>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0" name="Shape 1440"/>
        <p:cNvGrpSpPr/>
        <p:nvPr/>
      </p:nvGrpSpPr>
      <p:grpSpPr>
        <a:xfrm>
          <a:off x="0" y="0"/>
          <a:ext cx="0" cy="0"/>
          <a:chOff x="0" y="0"/>
          <a:chExt cx="0" cy="0"/>
        </a:xfrm>
      </p:grpSpPr>
      <p:sp>
        <p:nvSpPr>
          <p:cNvPr id="1441" name="Google Shape;1441;g14b39de52126da97_1769: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442" name="Google Shape;1442;g14b39de52126da97_1769: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t/>
            </a:r>
            <a:endParaRPr sz="1400"/>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8" name="Shape 1448"/>
        <p:cNvGrpSpPr/>
        <p:nvPr/>
      </p:nvGrpSpPr>
      <p:grpSpPr>
        <a:xfrm>
          <a:off x="0" y="0"/>
          <a:ext cx="0" cy="0"/>
          <a:chOff x="0" y="0"/>
          <a:chExt cx="0" cy="0"/>
        </a:xfrm>
      </p:grpSpPr>
      <p:sp>
        <p:nvSpPr>
          <p:cNvPr id="1449" name="Google Shape;1449;g14b39de52126da97_1776: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450" name="Google Shape;1450;g14b39de52126da97_1776: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t/>
            </a:r>
            <a:endParaRPr sz="1400"/>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7" name="Shape 1457"/>
        <p:cNvGrpSpPr/>
        <p:nvPr/>
      </p:nvGrpSpPr>
      <p:grpSpPr>
        <a:xfrm>
          <a:off x="0" y="0"/>
          <a:ext cx="0" cy="0"/>
          <a:chOff x="0" y="0"/>
          <a:chExt cx="0" cy="0"/>
        </a:xfrm>
      </p:grpSpPr>
      <p:sp>
        <p:nvSpPr>
          <p:cNvPr id="1458" name="Google Shape;1458;g14b39de52126da97_1827: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459" name="Google Shape;1459;g14b39de52126da97_1827: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rPr lang="en-GB" sz="1400"/>
              <a:t>Nature is smart -&gt; No reason to leave something if unnecessary</a:t>
            </a:r>
            <a:endParaRPr sz="1400"/>
          </a:p>
          <a:p>
            <a:pPr indent="0" lvl="0" marL="0" rtl="0" algn="l">
              <a:spcBef>
                <a:spcPts val="0"/>
              </a:spcBef>
              <a:spcAft>
                <a:spcPts val="0"/>
              </a:spcAft>
              <a:buNone/>
            </a:pPr>
            <a:r>
              <a:rPr lang="en-GB" sz="1400"/>
              <a:t>Goals of Stress:</a:t>
            </a:r>
            <a:endParaRPr sz="1400"/>
          </a:p>
          <a:p>
            <a:pPr indent="-304800" lvl="0" marL="444500" rtl="0" algn="l">
              <a:spcBef>
                <a:spcPts val="0"/>
              </a:spcBef>
              <a:spcAft>
                <a:spcPts val="0"/>
              </a:spcAft>
              <a:buSzPts val="1400"/>
              <a:buChar char="●"/>
            </a:pPr>
            <a:r>
              <a:rPr lang="en-GB" sz="1400"/>
              <a:t>Fight or Flight response </a:t>
            </a:r>
            <a:endParaRPr sz="1400"/>
          </a:p>
          <a:p>
            <a:pPr indent="-304800" lvl="0" marL="444500" rtl="0" algn="l">
              <a:spcBef>
                <a:spcPts val="0"/>
              </a:spcBef>
              <a:spcAft>
                <a:spcPts val="0"/>
              </a:spcAft>
              <a:buSzPts val="1400"/>
              <a:buChar char="●"/>
            </a:pPr>
            <a:r>
              <a:rPr lang="en-GB" sz="1400"/>
              <a:t>Sleep deprivation -&gt; long hunts, trailing an animal</a:t>
            </a:r>
            <a:endParaRPr sz="1400"/>
          </a:p>
          <a:p>
            <a:pPr indent="-304800" lvl="0" marL="444500" rtl="0" algn="l">
              <a:spcBef>
                <a:spcPts val="0"/>
              </a:spcBef>
              <a:spcAft>
                <a:spcPts val="0"/>
              </a:spcAft>
              <a:buSzPts val="1400"/>
              <a:buChar char="●"/>
            </a:pPr>
            <a:r>
              <a:rPr lang="en-GB" sz="1400"/>
              <a:t>Hunger -&gt; body stores energy during diets and when we were unsuccessful hunters</a:t>
            </a:r>
            <a:endParaRPr sz="1400"/>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8" name="Shape 1468"/>
        <p:cNvGrpSpPr/>
        <p:nvPr/>
      </p:nvGrpSpPr>
      <p:grpSpPr>
        <a:xfrm>
          <a:off x="0" y="0"/>
          <a:ext cx="0" cy="0"/>
          <a:chOff x="0" y="0"/>
          <a:chExt cx="0" cy="0"/>
        </a:xfrm>
      </p:grpSpPr>
      <p:sp>
        <p:nvSpPr>
          <p:cNvPr id="1469" name="Google Shape;1469;g14b39de52126da97_1837: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470" name="Google Shape;1470;g14b39de52126da97_1837: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rPr lang="en-GB" sz="1400"/>
              <a:t>If it is so inherently good, why does it feel bad to be stressed?</a:t>
            </a:r>
            <a:endParaRPr sz="1400"/>
          </a:p>
          <a:p>
            <a:pPr indent="0" lvl="0" marL="0" rtl="0" algn="l">
              <a:spcBef>
                <a:spcPts val="0"/>
              </a:spcBef>
              <a:spcAft>
                <a:spcPts val="0"/>
              </a:spcAft>
              <a:buNone/>
            </a:pPr>
            <a:r>
              <a:rPr lang="en-GB" sz="1400"/>
              <a:t>Why do I get unwanted weight, insomnia, anger issues, etc.</a:t>
            </a:r>
            <a:endParaRPr sz="1400"/>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5" name="Shape 1475"/>
        <p:cNvGrpSpPr/>
        <p:nvPr/>
      </p:nvGrpSpPr>
      <p:grpSpPr>
        <a:xfrm>
          <a:off x="0" y="0"/>
          <a:ext cx="0" cy="0"/>
          <a:chOff x="0" y="0"/>
          <a:chExt cx="0" cy="0"/>
        </a:xfrm>
      </p:grpSpPr>
      <p:sp>
        <p:nvSpPr>
          <p:cNvPr id="1476" name="Google Shape;1476;g14b39de52126da97_1843: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477" name="Google Shape;1477;g14b39de52126da97_1843: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rPr lang="en-GB" sz="1400"/>
              <a:t>Short Term:</a:t>
            </a:r>
            <a:endParaRPr sz="1400"/>
          </a:p>
          <a:p>
            <a:pPr indent="-304800" lvl="0" marL="444500" rtl="0" algn="l">
              <a:spcBef>
                <a:spcPts val="0"/>
              </a:spcBef>
              <a:spcAft>
                <a:spcPts val="0"/>
              </a:spcAft>
              <a:buSzPts val="1400"/>
              <a:buChar char="●"/>
            </a:pPr>
            <a:r>
              <a:rPr lang="en-GB" sz="1400"/>
              <a:t>Acute stress</a:t>
            </a:r>
            <a:endParaRPr sz="1400"/>
          </a:p>
          <a:p>
            <a:pPr indent="-304800" lvl="0" marL="444500" rtl="0" algn="l">
              <a:spcBef>
                <a:spcPts val="0"/>
              </a:spcBef>
              <a:spcAft>
                <a:spcPts val="0"/>
              </a:spcAft>
              <a:buSzPts val="1400"/>
              <a:buChar char="●"/>
            </a:pPr>
            <a:r>
              <a:rPr lang="en-GB" sz="1400"/>
              <a:t>Heat shock (sauna and cold shower)</a:t>
            </a:r>
            <a:endParaRPr sz="1400"/>
          </a:p>
          <a:p>
            <a:pPr indent="0" lvl="0" marL="0" rtl="0" algn="l">
              <a:spcBef>
                <a:spcPts val="0"/>
              </a:spcBef>
              <a:spcAft>
                <a:spcPts val="0"/>
              </a:spcAft>
              <a:buNone/>
            </a:pPr>
            <a:r>
              <a:rPr lang="en-GB" sz="1400"/>
              <a:t>Long Term:</a:t>
            </a:r>
            <a:endParaRPr sz="1400"/>
          </a:p>
          <a:p>
            <a:pPr indent="-304800" lvl="0" marL="444500" rtl="0" algn="l">
              <a:spcBef>
                <a:spcPts val="0"/>
              </a:spcBef>
              <a:spcAft>
                <a:spcPts val="0"/>
              </a:spcAft>
              <a:buSzPts val="1400"/>
              <a:buChar char="●"/>
            </a:pPr>
            <a:r>
              <a:rPr lang="en-GB" sz="1400"/>
              <a:t>Long state of distress</a:t>
            </a:r>
            <a:endParaRPr sz="1400"/>
          </a:p>
          <a:p>
            <a:pPr indent="-304800" lvl="0" marL="444500" rtl="0" algn="l">
              <a:spcBef>
                <a:spcPts val="0"/>
              </a:spcBef>
              <a:spcAft>
                <a:spcPts val="0"/>
              </a:spcAft>
              <a:buSzPts val="1400"/>
              <a:buChar char="●"/>
            </a:pPr>
            <a:r>
              <a:rPr lang="en-GB" sz="1400"/>
              <a:t>Body energy is exhausted </a:t>
            </a:r>
            <a:endParaRPr sz="1400"/>
          </a:p>
          <a:p>
            <a:pPr indent="0" lvl="0" marL="0" rtl="0" algn="l">
              <a:spcBef>
                <a:spcPts val="0"/>
              </a:spcBef>
              <a:spcAft>
                <a:spcPts val="0"/>
              </a:spcAft>
              <a:buNone/>
            </a:pPr>
            <a:r>
              <a:t/>
            </a:r>
            <a:endParaRPr sz="1400"/>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5" name="Shape 1485"/>
        <p:cNvGrpSpPr/>
        <p:nvPr/>
      </p:nvGrpSpPr>
      <p:grpSpPr>
        <a:xfrm>
          <a:off x="0" y="0"/>
          <a:ext cx="0" cy="0"/>
          <a:chOff x="0" y="0"/>
          <a:chExt cx="0" cy="0"/>
        </a:xfrm>
      </p:grpSpPr>
      <p:sp>
        <p:nvSpPr>
          <p:cNvPr id="1486" name="Google Shape;1486;g14b39de52126da97_1852: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487" name="Google Shape;1487;g14b39de52126da97_1852: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t/>
            </a:r>
            <a:endParaRPr sz="1400"/>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3" name="Shape 1493"/>
        <p:cNvGrpSpPr/>
        <p:nvPr/>
      </p:nvGrpSpPr>
      <p:grpSpPr>
        <a:xfrm>
          <a:off x="0" y="0"/>
          <a:ext cx="0" cy="0"/>
          <a:chOff x="0" y="0"/>
          <a:chExt cx="0" cy="0"/>
        </a:xfrm>
      </p:grpSpPr>
      <p:sp>
        <p:nvSpPr>
          <p:cNvPr id="1494" name="Google Shape;1494;g44141351d1_0_1394: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495" name="Google Shape;1495;g44141351d1_0_1394: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rPr lang="en-GB"/>
              <a:t>See my talk on more information</a:t>
            </a:r>
            <a:endParaRPr sz="1400"/>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9" name="Shape 1499"/>
        <p:cNvGrpSpPr/>
        <p:nvPr/>
      </p:nvGrpSpPr>
      <p:grpSpPr>
        <a:xfrm>
          <a:off x="0" y="0"/>
          <a:ext cx="0" cy="0"/>
          <a:chOff x="0" y="0"/>
          <a:chExt cx="0" cy="0"/>
        </a:xfrm>
      </p:grpSpPr>
      <p:sp>
        <p:nvSpPr>
          <p:cNvPr id="1500" name="Google Shape;1500;g14b39de52126da97_1930: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501" name="Google Shape;1501;g14b39de52126da97_1930: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304800" lvl="0" marL="444500" rtl="0" algn="l">
              <a:spcBef>
                <a:spcPts val="0"/>
              </a:spcBef>
              <a:spcAft>
                <a:spcPts val="0"/>
              </a:spcAft>
              <a:buSzPts val="1400"/>
              <a:buChar char="●"/>
            </a:pPr>
            <a:r>
              <a:rPr lang="en-GB" sz="1400"/>
              <a:t>Mindfulness</a:t>
            </a:r>
            <a:endParaRPr sz="1400"/>
          </a:p>
          <a:p>
            <a:pPr indent="-317500" lvl="1" marL="901700" rtl="0" algn="l">
              <a:spcBef>
                <a:spcPts val="0"/>
              </a:spcBef>
              <a:spcAft>
                <a:spcPts val="0"/>
              </a:spcAft>
              <a:buSzPts val="1400"/>
              <a:buChar char="○"/>
            </a:pPr>
            <a:r>
              <a:rPr lang="en-GB" sz="1400"/>
              <a:t>Being present in the moment</a:t>
            </a:r>
            <a:endParaRPr sz="1400"/>
          </a:p>
          <a:p>
            <a:pPr indent="-317500" lvl="1" marL="901700" rtl="0" algn="l">
              <a:spcBef>
                <a:spcPts val="0"/>
              </a:spcBef>
              <a:spcAft>
                <a:spcPts val="0"/>
              </a:spcAft>
              <a:buSzPts val="1400"/>
              <a:buChar char="○"/>
            </a:pPr>
            <a:r>
              <a:rPr lang="en-GB" sz="1400"/>
              <a:t>Personal </a:t>
            </a:r>
            <a:endParaRPr sz="1400"/>
          </a:p>
          <a:p>
            <a:pPr indent="-317500" lvl="2" marL="1346200" rtl="0" algn="l">
              <a:spcBef>
                <a:spcPts val="0"/>
              </a:spcBef>
              <a:spcAft>
                <a:spcPts val="0"/>
              </a:spcAft>
              <a:buSzPts val="1400"/>
              <a:buChar char="■"/>
            </a:pPr>
            <a:r>
              <a:rPr lang="en-GB" sz="1400"/>
              <a:t>Couldn`t understand it - felt somewhat elitist</a:t>
            </a:r>
            <a:endParaRPr sz="1400"/>
          </a:p>
          <a:p>
            <a:pPr indent="-317500" lvl="2" marL="1346200" rtl="0" algn="l">
              <a:spcBef>
                <a:spcPts val="0"/>
              </a:spcBef>
              <a:spcAft>
                <a:spcPts val="0"/>
              </a:spcAft>
              <a:buSzPts val="1400"/>
              <a:buChar char="■"/>
            </a:pPr>
            <a:r>
              <a:rPr lang="en-GB" sz="1400"/>
              <a:t>Until I was finishing off my run and one of the audiobooks I was listening to defined Mindfulness for me again</a:t>
            </a:r>
            <a:endParaRPr sz="1400"/>
          </a:p>
          <a:p>
            <a:pPr indent="-317500" lvl="3" marL="1790700" rtl="0" algn="l">
              <a:spcBef>
                <a:spcPts val="0"/>
              </a:spcBef>
              <a:spcAft>
                <a:spcPts val="0"/>
              </a:spcAft>
              <a:buSzPts val="1400"/>
              <a:buChar char="●"/>
            </a:pPr>
            <a:r>
              <a:rPr lang="en-GB" sz="1400"/>
              <a:t>Running exhausted me, so I was able to concentrate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1" name="Shape 1511"/>
        <p:cNvGrpSpPr/>
        <p:nvPr/>
      </p:nvGrpSpPr>
      <p:grpSpPr>
        <a:xfrm>
          <a:off x="0" y="0"/>
          <a:ext cx="0" cy="0"/>
          <a:chOff x="0" y="0"/>
          <a:chExt cx="0" cy="0"/>
        </a:xfrm>
      </p:grpSpPr>
      <p:sp>
        <p:nvSpPr>
          <p:cNvPr id="1512" name="Google Shape;1512;g14b39de52126da97_1943: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513" name="Google Shape;1513;g14b39de52126da97_1943: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304800" lvl="0" marL="444500" marR="0" rtl="0" algn="l">
              <a:lnSpc>
                <a:spcPct val="100000"/>
              </a:lnSpc>
              <a:spcBef>
                <a:spcPts val="0"/>
              </a:spcBef>
              <a:spcAft>
                <a:spcPts val="0"/>
              </a:spcAft>
              <a:buClr>
                <a:schemeClr val="dk1"/>
              </a:buClr>
              <a:buSzPts val="1400"/>
              <a:buFont typeface="Arial"/>
              <a:buChar char="●"/>
            </a:pPr>
            <a:r>
              <a:rPr lang="en-GB" sz="1400"/>
              <a:t>Too much information</a:t>
            </a:r>
            <a:endParaRPr sz="1400"/>
          </a:p>
          <a:p>
            <a:pPr indent="-304800" lvl="0" marL="444500" marR="0" rtl="0" algn="l">
              <a:lnSpc>
                <a:spcPct val="100000"/>
              </a:lnSpc>
              <a:spcBef>
                <a:spcPts val="0"/>
              </a:spcBef>
              <a:spcAft>
                <a:spcPts val="0"/>
              </a:spcAft>
              <a:buSzPts val="1400"/>
              <a:buChar char="●"/>
            </a:pPr>
            <a:r>
              <a:rPr lang="en-GB" sz="1400"/>
              <a:t>Don`t simply have hundreds of notes in your house</a:t>
            </a:r>
            <a:endParaRPr sz="1400"/>
          </a:p>
          <a:p>
            <a:pPr indent="-304800" lvl="0" marL="444500" marR="0" rtl="0" algn="l">
              <a:lnSpc>
                <a:spcPct val="100000"/>
              </a:lnSpc>
              <a:spcBef>
                <a:spcPts val="0"/>
              </a:spcBef>
              <a:spcAft>
                <a:spcPts val="0"/>
              </a:spcAft>
              <a:buSzPts val="1400"/>
              <a:buChar char="●"/>
            </a:pPr>
            <a:r>
              <a:rPr lang="en-GB" sz="1400"/>
              <a:t>Organize them into a single source of truth (app that you will use)</a:t>
            </a:r>
            <a:endParaRPr sz="1400"/>
          </a:p>
          <a:p>
            <a:pPr indent="-317500" lvl="1" marL="901700" marR="0" rtl="0" algn="l">
              <a:lnSpc>
                <a:spcPct val="100000"/>
              </a:lnSpc>
              <a:spcBef>
                <a:spcPts val="0"/>
              </a:spcBef>
              <a:spcAft>
                <a:spcPts val="0"/>
              </a:spcAft>
              <a:buSzPts val="1400"/>
              <a:buChar char="○"/>
            </a:pPr>
            <a:r>
              <a:rPr lang="en-GB" sz="1400"/>
              <a:t>Evernote </a:t>
            </a:r>
            <a:endParaRPr sz="14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43301cab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43301caba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5" name="Shape 1525"/>
        <p:cNvGrpSpPr/>
        <p:nvPr/>
      </p:nvGrpSpPr>
      <p:grpSpPr>
        <a:xfrm>
          <a:off x="0" y="0"/>
          <a:ext cx="0" cy="0"/>
          <a:chOff x="0" y="0"/>
          <a:chExt cx="0" cy="0"/>
        </a:xfrm>
      </p:grpSpPr>
      <p:sp>
        <p:nvSpPr>
          <p:cNvPr id="1526" name="Google Shape;1526;g14b39de52126da97_1956: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527" name="Google Shape;1527;g14b39de52126da97_1956: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rPr lang="en-GB" sz="1400"/>
              <a:t>Book Link: https://www.amazon.com/Subtle-Art-Not-Giving-Counterintuitive/dp/0062457713</a:t>
            </a:r>
            <a:endParaRPr sz="1400"/>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2" name="Shape 1532"/>
        <p:cNvGrpSpPr/>
        <p:nvPr/>
      </p:nvGrpSpPr>
      <p:grpSpPr>
        <a:xfrm>
          <a:off x="0" y="0"/>
          <a:ext cx="0" cy="0"/>
          <a:chOff x="0" y="0"/>
          <a:chExt cx="0" cy="0"/>
        </a:xfrm>
      </p:grpSpPr>
      <p:sp>
        <p:nvSpPr>
          <p:cNvPr id="1533" name="Google Shape;1533;g14b39de52126da97_2040: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14b39de52126da97_2040: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t/>
            </a:r>
            <a:endParaRPr sz="1400"/>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5" name="Shape 1545"/>
        <p:cNvGrpSpPr/>
        <p:nvPr/>
      </p:nvGrpSpPr>
      <p:grpSpPr>
        <a:xfrm>
          <a:off x="0" y="0"/>
          <a:ext cx="0" cy="0"/>
          <a:chOff x="0" y="0"/>
          <a:chExt cx="0" cy="0"/>
        </a:xfrm>
      </p:grpSpPr>
      <p:sp>
        <p:nvSpPr>
          <p:cNvPr id="1546" name="Google Shape;1546;g14b39de52126da97_2056: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547" name="Google Shape;1547;g14b39de52126da97_2056: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304800" lvl="0" marL="444500" marR="0" rtl="0" algn="l">
              <a:lnSpc>
                <a:spcPct val="100000"/>
              </a:lnSpc>
              <a:spcBef>
                <a:spcPts val="0"/>
              </a:spcBef>
              <a:spcAft>
                <a:spcPts val="0"/>
              </a:spcAft>
              <a:buClr>
                <a:schemeClr val="dk1"/>
              </a:buClr>
              <a:buSzPts val="1400"/>
              <a:buFont typeface="Arial"/>
              <a:buChar char="●"/>
            </a:pPr>
            <a:r>
              <a:rPr lang="en-GB" sz="1400"/>
              <a:t>Going to nature </a:t>
            </a:r>
            <a:endParaRPr sz="1400"/>
          </a:p>
          <a:p>
            <a:pPr indent="-317500" lvl="1" marL="901700" marR="0" rtl="0" algn="l">
              <a:lnSpc>
                <a:spcPct val="100000"/>
              </a:lnSpc>
              <a:spcBef>
                <a:spcPts val="0"/>
              </a:spcBef>
              <a:spcAft>
                <a:spcPts val="0"/>
              </a:spcAft>
              <a:buSzPts val="1400"/>
              <a:buChar char="○"/>
            </a:pPr>
            <a:r>
              <a:rPr lang="en-GB" sz="1400"/>
              <a:t>Remove headphones</a:t>
            </a:r>
            <a:endParaRPr sz="1400"/>
          </a:p>
          <a:p>
            <a:pPr indent="-304800" lvl="0" marL="444500" marR="0" rtl="0" algn="l">
              <a:lnSpc>
                <a:spcPct val="100000"/>
              </a:lnSpc>
              <a:spcBef>
                <a:spcPts val="0"/>
              </a:spcBef>
              <a:spcAft>
                <a:spcPts val="0"/>
              </a:spcAft>
              <a:buSzPts val="1400"/>
              <a:buChar char="●"/>
            </a:pPr>
            <a:r>
              <a:rPr lang="en-GB" sz="1400"/>
              <a:t>Float Therapy</a:t>
            </a:r>
            <a:endParaRPr sz="1400"/>
          </a:p>
          <a:p>
            <a:pPr indent="-317500" lvl="1" marL="901700" marR="0" rtl="0" algn="l">
              <a:lnSpc>
                <a:spcPct val="100000"/>
              </a:lnSpc>
              <a:spcBef>
                <a:spcPts val="0"/>
              </a:spcBef>
              <a:spcAft>
                <a:spcPts val="0"/>
              </a:spcAft>
              <a:buSzPts val="1400"/>
              <a:buChar char="○"/>
            </a:pPr>
            <a:r>
              <a:rPr lang="en-GB" sz="1400"/>
              <a:t>Sensory deprivation capsule</a:t>
            </a:r>
            <a:endParaRPr sz="1400"/>
          </a:p>
          <a:p>
            <a:pPr indent="-317500" lvl="1" marL="901700" marR="0" rtl="0" algn="l">
              <a:lnSpc>
                <a:spcPct val="100000"/>
              </a:lnSpc>
              <a:spcBef>
                <a:spcPts val="0"/>
              </a:spcBef>
              <a:spcAft>
                <a:spcPts val="0"/>
              </a:spcAft>
              <a:buSzPts val="1400"/>
              <a:buChar char="○"/>
            </a:pPr>
            <a:r>
              <a:rPr lang="en-GB" sz="1400"/>
              <a:t>90 minutes</a:t>
            </a:r>
            <a:endParaRPr sz="1400"/>
          </a:p>
          <a:p>
            <a:pPr indent="-304800" lvl="0" marL="444500" marR="0" rtl="0" algn="l">
              <a:lnSpc>
                <a:spcPct val="100000"/>
              </a:lnSpc>
              <a:spcBef>
                <a:spcPts val="0"/>
              </a:spcBef>
              <a:spcAft>
                <a:spcPts val="0"/>
              </a:spcAft>
              <a:buSzPts val="1400"/>
              <a:buChar char="●"/>
            </a:pPr>
            <a:r>
              <a:rPr lang="en-GB" sz="1400"/>
              <a:t>Understanding yourself and appreciating yourself</a:t>
            </a:r>
            <a:endParaRPr sz="1400"/>
          </a:p>
          <a:p>
            <a:pPr indent="-304800" lvl="0" marL="444500" marR="0" rtl="0" algn="l">
              <a:lnSpc>
                <a:spcPct val="100000"/>
              </a:lnSpc>
              <a:spcBef>
                <a:spcPts val="0"/>
              </a:spcBef>
              <a:spcAft>
                <a:spcPts val="0"/>
              </a:spcAft>
              <a:buSzPts val="1400"/>
              <a:buChar char="●"/>
            </a:pPr>
            <a:r>
              <a:rPr lang="en-GB" sz="1400"/>
              <a:t>Remove fears of staying alone (or without a job) -&gt; removes stress and lets to make clear judgements</a:t>
            </a:r>
            <a:endParaRPr sz="1400"/>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5" name="Shape 1555"/>
        <p:cNvGrpSpPr/>
        <p:nvPr/>
      </p:nvGrpSpPr>
      <p:grpSpPr>
        <a:xfrm>
          <a:off x="0" y="0"/>
          <a:ext cx="0" cy="0"/>
          <a:chOff x="0" y="0"/>
          <a:chExt cx="0" cy="0"/>
        </a:xfrm>
      </p:grpSpPr>
      <p:sp>
        <p:nvSpPr>
          <p:cNvPr id="1556" name="Google Shape;1556;g14b39de52126da97_2065: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557" name="Google Shape;1557;g14b39de52126da97_2065: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t/>
            </a:r>
            <a:endParaRPr sz="1400"/>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0" name="Shape 1570"/>
        <p:cNvGrpSpPr/>
        <p:nvPr/>
      </p:nvGrpSpPr>
      <p:grpSpPr>
        <a:xfrm>
          <a:off x="0" y="0"/>
          <a:ext cx="0" cy="0"/>
          <a:chOff x="0" y="0"/>
          <a:chExt cx="0" cy="0"/>
        </a:xfrm>
      </p:grpSpPr>
      <p:sp>
        <p:nvSpPr>
          <p:cNvPr id="1571" name="Google Shape;1571;g14b39de52126da97_2083: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572" name="Google Shape;1572;g14b39de52126da97_2083: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304800" lvl="0" marL="444500" marR="0" rtl="0" algn="l">
              <a:lnSpc>
                <a:spcPct val="100000"/>
              </a:lnSpc>
              <a:spcBef>
                <a:spcPts val="0"/>
              </a:spcBef>
              <a:spcAft>
                <a:spcPts val="0"/>
              </a:spcAft>
              <a:buSzPts val="1400"/>
              <a:buChar char="●"/>
            </a:pPr>
            <a:r>
              <a:rPr lang="en-GB" sz="1400"/>
              <a:t>Unguided Meditation</a:t>
            </a:r>
            <a:endParaRPr sz="1400"/>
          </a:p>
          <a:p>
            <a:pPr indent="-317500" lvl="1" marL="901700" marR="0" rtl="0" algn="l">
              <a:lnSpc>
                <a:spcPct val="100000"/>
              </a:lnSpc>
              <a:spcBef>
                <a:spcPts val="0"/>
              </a:spcBef>
              <a:spcAft>
                <a:spcPts val="0"/>
              </a:spcAft>
              <a:buSzPts val="1400"/>
              <a:buChar char="○"/>
            </a:pPr>
            <a:r>
              <a:rPr lang="en-GB" sz="1400"/>
              <a:t>Great to get into zone without distraction</a:t>
            </a:r>
            <a:endParaRPr sz="1400"/>
          </a:p>
          <a:p>
            <a:pPr indent="-304800" lvl="0" marL="444500" marR="0" rtl="0" algn="l">
              <a:lnSpc>
                <a:spcPct val="100000"/>
              </a:lnSpc>
              <a:spcBef>
                <a:spcPts val="0"/>
              </a:spcBef>
              <a:spcAft>
                <a:spcPts val="0"/>
              </a:spcAft>
              <a:buSzPts val="1400"/>
              <a:buChar char="●"/>
            </a:pPr>
            <a:r>
              <a:rPr lang="en-GB" sz="1400"/>
              <a:t>Guided Meditation</a:t>
            </a:r>
            <a:endParaRPr sz="1400"/>
          </a:p>
          <a:p>
            <a:pPr indent="-317500" lvl="1" marL="901700" marR="0" rtl="0" algn="l">
              <a:lnSpc>
                <a:spcPct val="100000"/>
              </a:lnSpc>
              <a:spcBef>
                <a:spcPts val="0"/>
              </a:spcBef>
              <a:spcAft>
                <a:spcPts val="0"/>
              </a:spcAft>
              <a:buSzPts val="1400"/>
              <a:buChar char="○"/>
            </a:pPr>
            <a:r>
              <a:rPr lang="en-GB" sz="1400"/>
              <a:t>Best place to start</a:t>
            </a:r>
            <a:endParaRPr sz="1400"/>
          </a:p>
          <a:p>
            <a:pPr indent="-304800" lvl="0" marL="444500" marR="0" rtl="0" algn="l">
              <a:lnSpc>
                <a:spcPct val="100000"/>
              </a:lnSpc>
              <a:spcBef>
                <a:spcPts val="0"/>
              </a:spcBef>
              <a:spcAft>
                <a:spcPts val="0"/>
              </a:spcAft>
              <a:buSzPts val="1400"/>
              <a:buChar char="●"/>
            </a:pPr>
            <a:r>
              <a:rPr lang="en-GB" sz="1400"/>
              <a:t>Active Meditation</a:t>
            </a:r>
            <a:endParaRPr sz="1400"/>
          </a:p>
          <a:p>
            <a:pPr indent="-317500" lvl="1" marL="901700" marR="0" rtl="0" algn="l">
              <a:lnSpc>
                <a:spcPct val="100000"/>
              </a:lnSpc>
              <a:spcBef>
                <a:spcPts val="0"/>
              </a:spcBef>
              <a:spcAft>
                <a:spcPts val="0"/>
              </a:spcAft>
              <a:buSzPts val="1400"/>
              <a:buChar char="○"/>
            </a:pPr>
            <a:r>
              <a:rPr lang="en-GB" sz="1400"/>
              <a:t>Staying in the moment when working out</a:t>
            </a:r>
            <a:endParaRPr sz="1400"/>
          </a:p>
          <a:p>
            <a:pPr indent="-304800" lvl="0" marL="444500" marR="0" rtl="0" algn="l">
              <a:lnSpc>
                <a:spcPct val="100000"/>
              </a:lnSpc>
              <a:spcBef>
                <a:spcPts val="0"/>
              </a:spcBef>
              <a:spcAft>
                <a:spcPts val="0"/>
              </a:spcAft>
              <a:buSzPts val="1400"/>
              <a:buChar char="●"/>
            </a:pPr>
            <a:r>
              <a:rPr lang="en-GB" sz="1400"/>
              <a:t>Consistency</a:t>
            </a:r>
            <a:endParaRPr sz="1400"/>
          </a:p>
          <a:p>
            <a:pPr indent="-317500" lvl="1" marL="901700" marR="0" rtl="0" algn="l">
              <a:lnSpc>
                <a:spcPct val="100000"/>
              </a:lnSpc>
              <a:spcBef>
                <a:spcPts val="0"/>
              </a:spcBef>
              <a:spcAft>
                <a:spcPts val="0"/>
              </a:spcAft>
              <a:buSzPts val="1400"/>
              <a:buChar char="○"/>
            </a:pPr>
            <a:r>
              <a:rPr lang="en-GB" sz="1400"/>
              <a:t>10 minutes is not too much</a:t>
            </a:r>
            <a:endParaRPr sz="1400"/>
          </a:p>
          <a:p>
            <a:pPr indent="-317500" lvl="1" marL="901700" marR="0" rtl="0" algn="l">
              <a:lnSpc>
                <a:spcPct val="100000"/>
              </a:lnSpc>
              <a:spcBef>
                <a:spcPts val="0"/>
              </a:spcBef>
              <a:spcAft>
                <a:spcPts val="0"/>
              </a:spcAft>
              <a:buSzPts val="1400"/>
              <a:buChar char="○"/>
            </a:pPr>
            <a:r>
              <a:rPr lang="en-GB" sz="1400"/>
              <a:t>Tony Robbins, “If you don`t have 10 minutes for yourself, you don`t have life”</a:t>
            </a:r>
            <a:endParaRPr sz="1400"/>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0" name="Shape 1580"/>
        <p:cNvGrpSpPr/>
        <p:nvPr/>
      </p:nvGrpSpPr>
      <p:grpSpPr>
        <a:xfrm>
          <a:off x="0" y="0"/>
          <a:ext cx="0" cy="0"/>
          <a:chOff x="0" y="0"/>
          <a:chExt cx="0" cy="0"/>
        </a:xfrm>
      </p:grpSpPr>
      <p:sp>
        <p:nvSpPr>
          <p:cNvPr id="1581" name="Google Shape;1581;g14b39de52126da97_2092: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582" name="Google Shape;1582;g14b39de52126da97_2092: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rPr lang="en-GB" sz="1400"/>
              <a:t>Doesn`t have anything to do with religion </a:t>
            </a:r>
            <a:endParaRPr sz="1400"/>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6" name="Shape 1586"/>
        <p:cNvGrpSpPr/>
        <p:nvPr/>
      </p:nvGrpSpPr>
      <p:grpSpPr>
        <a:xfrm>
          <a:off x="0" y="0"/>
          <a:ext cx="0" cy="0"/>
          <a:chOff x="0" y="0"/>
          <a:chExt cx="0" cy="0"/>
        </a:xfrm>
      </p:grpSpPr>
      <p:sp>
        <p:nvSpPr>
          <p:cNvPr id="1587" name="Google Shape;1587;g14b39de52126da97_2097: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588" name="Google Shape;1588;g14b39de52126da97_2097: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rPr lang="en-GB" sz="1400"/>
              <a:t>Headspace is especially great to get started</a:t>
            </a:r>
            <a:endParaRPr sz="1400"/>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3" name="Shape 1593"/>
        <p:cNvGrpSpPr/>
        <p:nvPr/>
      </p:nvGrpSpPr>
      <p:grpSpPr>
        <a:xfrm>
          <a:off x="0" y="0"/>
          <a:ext cx="0" cy="0"/>
          <a:chOff x="0" y="0"/>
          <a:chExt cx="0" cy="0"/>
        </a:xfrm>
      </p:grpSpPr>
      <p:sp>
        <p:nvSpPr>
          <p:cNvPr id="1594" name="Google Shape;1594;g14b39de52126da97_2103: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595" name="Google Shape;1595;g14b39de52126da97_2103: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rPr lang="en-GB" sz="1400"/>
              <a:t>Doesn`t have anything to do with religion </a:t>
            </a:r>
            <a:endParaRPr sz="1400"/>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9" name="Shape 1599"/>
        <p:cNvGrpSpPr/>
        <p:nvPr/>
      </p:nvGrpSpPr>
      <p:grpSpPr>
        <a:xfrm>
          <a:off x="0" y="0"/>
          <a:ext cx="0" cy="0"/>
          <a:chOff x="0" y="0"/>
          <a:chExt cx="0" cy="0"/>
        </a:xfrm>
      </p:grpSpPr>
      <p:sp>
        <p:nvSpPr>
          <p:cNvPr id="1600" name="Google Shape;1600;g14b39de52126da97_2108: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601" name="Google Shape;1601;g14b39de52126da97_2108: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rPr lang="en-GB" sz="1400"/>
              <a:t>Book Link: https://www.amazon.com/10-Happier-Self-Help-Actually-Works/dp/0062265431</a:t>
            </a:r>
            <a:endParaRPr sz="1400"/>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6" name="Shape 1606"/>
        <p:cNvGrpSpPr/>
        <p:nvPr/>
      </p:nvGrpSpPr>
      <p:grpSpPr>
        <a:xfrm>
          <a:off x="0" y="0"/>
          <a:ext cx="0" cy="0"/>
          <a:chOff x="0" y="0"/>
          <a:chExt cx="0" cy="0"/>
        </a:xfrm>
      </p:grpSpPr>
      <p:sp>
        <p:nvSpPr>
          <p:cNvPr id="1607" name="Google Shape;1607;g44bcb2c41b_0_80: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608" name="Google Shape;1608;g44bcb2c41b_0_80: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t/>
            </a:r>
            <a:endParaRPr sz="14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14b39de52126da9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4b39de52126da9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Define Theory: criminological theory that visible signs of crime, anti-social behavior, and civil disorder create an urban environment that encourages further crime and disorder, including serious crimes. The theory thus suggests that policing methods that target minor crimes such as vandalism, public drinking, and fare evasion help to create an atmosphere of order and lawfulness, thereby preventing more serious crimes.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Example: Throwing a wrapper on the streets (and not throwing on the clean streat) -&gt; clean bengalore story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Reference: https://pixabay.com/en/broken-window-shot-building-409496/</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4" name="Shape 1614"/>
        <p:cNvGrpSpPr/>
        <p:nvPr/>
      </p:nvGrpSpPr>
      <p:grpSpPr>
        <a:xfrm>
          <a:off x="0" y="0"/>
          <a:ext cx="0" cy="0"/>
          <a:chOff x="0" y="0"/>
          <a:chExt cx="0" cy="0"/>
        </a:xfrm>
      </p:grpSpPr>
      <p:sp>
        <p:nvSpPr>
          <p:cNvPr id="1615" name="Google Shape;1615;g14b39de52126da97_2178: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616" name="Google Shape;1616;g14b39de52126da97_2178: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304800" lvl="0" marL="444500" marR="0" rtl="0" algn="l">
              <a:lnSpc>
                <a:spcPct val="100000"/>
              </a:lnSpc>
              <a:spcBef>
                <a:spcPts val="0"/>
              </a:spcBef>
              <a:spcAft>
                <a:spcPts val="0"/>
              </a:spcAft>
              <a:buSzPts val="1400"/>
              <a:buChar char="●"/>
            </a:pPr>
            <a:r>
              <a:rPr lang="en-GB" sz="1400"/>
              <a:t>If we work long hours, we will keep doing it</a:t>
            </a:r>
            <a:endParaRPr sz="1400"/>
          </a:p>
          <a:p>
            <a:pPr indent="-317500" lvl="1" marL="901700" marR="0" rtl="0" algn="l">
              <a:lnSpc>
                <a:spcPct val="100000"/>
              </a:lnSpc>
              <a:spcBef>
                <a:spcPts val="0"/>
              </a:spcBef>
              <a:spcAft>
                <a:spcPts val="0"/>
              </a:spcAft>
              <a:buSzPts val="1400"/>
              <a:buChar char="○"/>
            </a:pPr>
            <a:r>
              <a:rPr lang="en-GB" sz="1400"/>
              <a:t>Especially consultants, hard to know when the day stops and where it starts</a:t>
            </a:r>
            <a:endParaRPr sz="1400"/>
          </a:p>
          <a:p>
            <a:pPr indent="-317500" lvl="1" marL="901700" marR="0" rtl="0" algn="l">
              <a:lnSpc>
                <a:spcPct val="100000"/>
              </a:lnSpc>
              <a:spcBef>
                <a:spcPts val="0"/>
              </a:spcBef>
              <a:spcAft>
                <a:spcPts val="0"/>
              </a:spcAft>
              <a:buSzPts val="1400"/>
              <a:buChar char="○"/>
            </a:pPr>
            <a:r>
              <a:rPr lang="en-GB" sz="1400"/>
              <a:t>Establish boundaries</a:t>
            </a:r>
            <a:endParaRPr sz="1400"/>
          </a:p>
          <a:p>
            <a:pPr indent="-304800" lvl="0" marL="444500" marR="0" rtl="0" algn="l">
              <a:lnSpc>
                <a:spcPct val="100000"/>
              </a:lnSpc>
              <a:spcBef>
                <a:spcPts val="0"/>
              </a:spcBef>
              <a:spcAft>
                <a:spcPts val="0"/>
              </a:spcAft>
              <a:buSzPts val="1400"/>
              <a:buChar char="●"/>
            </a:pPr>
            <a:r>
              <a:rPr lang="en-GB" sz="1400"/>
              <a:t>Expectations should be very clear </a:t>
            </a:r>
            <a:endParaRPr sz="1400"/>
          </a:p>
          <a:p>
            <a:pPr indent="-317500" lvl="1" marL="901700" marR="0" rtl="0" algn="l">
              <a:lnSpc>
                <a:spcPct val="100000"/>
              </a:lnSpc>
              <a:spcBef>
                <a:spcPts val="0"/>
              </a:spcBef>
              <a:spcAft>
                <a:spcPts val="0"/>
              </a:spcAft>
              <a:buSzPts val="1400"/>
              <a:buChar char="○"/>
            </a:pPr>
            <a:r>
              <a:rPr lang="en-GB" sz="1400"/>
              <a:t>with you team</a:t>
            </a:r>
            <a:endParaRPr sz="1400"/>
          </a:p>
          <a:p>
            <a:pPr indent="-317500" lvl="1" marL="901700" marR="0" rtl="0" algn="l">
              <a:lnSpc>
                <a:spcPct val="100000"/>
              </a:lnSpc>
              <a:spcBef>
                <a:spcPts val="0"/>
              </a:spcBef>
              <a:spcAft>
                <a:spcPts val="0"/>
              </a:spcAft>
              <a:buSzPts val="1400"/>
              <a:buChar char="○"/>
            </a:pPr>
            <a:r>
              <a:rPr lang="en-GB" sz="1400"/>
              <a:t>with your boss</a:t>
            </a:r>
            <a:endParaRPr sz="1400"/>
          </a:p>
          <a:p>
            <a:pPr indent="-317500" lvl="1" marL="901700" marR="0" rtl="0" algn="l">
              <a:lnSpc>
                <a:spcPct val="100000"/>
              </a:lnSpc>
              <a:spcBef>
                <a:spcPts val="0"/>
              </a:spcBef>
              <a:spcAft>
                <a:spcPts val="0"/>
              </a:spcAft>
              <a:buSzPts val="1400"/>
              <a:buChar char="○"/>
            </a:pPr>
            <a:r>
              <a:rPr lang="en-GB" sz="1400"/>
              <a:t>with your family</a:t>
            </a:r>
            <a:endParaRPr sz="1400"/>
          </a:p>
          <a:p>
            <a:pPr indent="-317500" lvl="1" marL="901700" marR="0" rtl="0" algn="l">
              <a:lnSpc>
                <a:spcPct val="100000"/>
              </a:lnSpc>
              <a:spcBef>
                <a:spcPts val="0"/>
              </a:spcBef>
              <a:spcAft>
                <a:spcPts val="0"/>
              </a:spcAft>
              <a:buSzPts val="1400"/>
              <a:buChar char="○"/>
            </a:pPr>
            <a:r>
              <a:rPr lang="en-GB" sz="1400"/>
              <a:t>You are not isolated</a:t>
            </a:r>
            <a:endParaRPr sz="1400"/>
          </a:p>
          <a:p>
            <a:pPr indent="-304800" lvl="0" marL="444500" marR="0" rtl="0" algn="l">
              <a:lnSpc>
                <a:spcPct val="100000"/>
              </a:lnSpc>
              <a:spcBef>
                <a:spcPts val="0"/>
              </a:spcBef>
              <a:spcAft>
                <a:spcPts val="0"/>
              </a:spcAft>
              <a:buSzPts val="1400"/>
              <a:buChar char="●"/>
            </a:pPr>
            <a:r>
              <a:rPr lang="en-GB" sz="1400"/>
              <a:t>Simple math</a:t>
            </a:r>
            <a:endParaRPr sz="1400"/>
          </a:p>
          <a:p>
            <a:pPr indent="-304800" lvl="0" marL="444500" marR="0" rtl="0" algn="l">
              <a:lnSpc>
                <a:spcPct val="100000"/>
              </a:lnSpc>
              <a:spcBef>
                <a:spcPts val="0"/>
              </a:spcBef>
              <a:spcAft>
                <a:spcPts val="0"/>
              </a:spcAft>
              <a:buSzPts val="1400"/>
              <a:buChar char="●"/>
            </a:pPr>
            <a:r>
              <a:rPr lang="en-GB" sz="1400"/>
              <a:t>Overworking is the major regret and here is a reference</a:t>
            </a:r>
            <a:endParaRPr sz="1400"/>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6" name="Shape 1626"/>
        <p:cNvGrpSpPr/>
        <p:nvPr/>
      </p:nvGrpSpPr>
      <p:grpSpPr>
        <a:xfrm>
          <a:off x="0" y="0"/>
          <a:ext cx="0" cy="0"/>
          <a:chOff x="0" y="0"/>
          <a:chExt cx="0" cy="0"/>
        </a:xfrm>
      </p:grpSpPr>
      <p:sp>
        <p:nvSpPr>
          <p:cNvPr id="1627" name="Google Shape;1627;g14b39de52126da97_2189: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628" name="Google Shape;1628;g14b39de52126da97_2189: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rPr lang="en-GB" sz="1400"/>
              <a:t>Book Link: https://www.amazon.com/Top-Five-Regrets-Dying-Transformed/dp/140194065X</a:t>
            </a:r>
            <a:endParaRPr sz="1400"/>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3" name="Shape 1633"/>
        <p:cNvGrpSpPr/>
        <p:nvPr/>
      </p:nvGrpSpPr>
      <p:grpSpPr>
        <a:xfrm>
          <a:off x="0" y="0"/>
          <a:ext cx="0" cy="0"/>
          <a:chOff x="0" y="0"/>
          <a:chExt cx="0" cy="0"/>
        </a:xfrm>
      </p:grpSpPr>
      <p:sp>
        <p:nvSpPr>
          <p:cNvPr id="1634" name="Google Shape;1634;g14b39de52126da97_2195: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635" name="Google Shape;1635;g14b39de52126da97_2195: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t/>
            </a:r>
            <a:endParaRPr sz="1400"/>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4" name="Shape 1644"/>
        <p:cNvGrpSpPr/>
        <p:nvPr/>
      </p:nvGrpSpPr>
      <p:grpSpPr>
        <a:xfrm>
          <a:off x="0" y="0"/>
          <a:ext cx="0" cy="0"/>
          <a:chOff x="0" y="0"/>
          <a:chExt cx="0" cy="0"/>
        </a:xfrm>
      </p:grpSpPr>
      <p:sp>
        <p:nvSpPr>
          <p:cNvPr id="1645" name="Google Shape;1645;g14b39de52126da97_2205: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646" name="Google Shape;1646;g14b39de52126da97_2205: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304800" lvl="0" marL="444500" marR="0" rtl="0" algn="l">
              <a:lnSpc>
                <a:spcPct val="100000"/>
              </a:lnSpc>
              <a:spcBef>
                <a:spcPts val="0"/>
              </a:spcBef>
              <a:spcAft>
                <a:spcPts val="0"/>
              </a:spcAft>
              <a:buSzPts val="1400"/>
              <a:buChar char="●"/>
            </a:pPr>
            <a:r>
              <a:rPr lang="en-GB" sz="1400"/>
              <a:t>Simple math</a:t>
            </a:r>
            <a:endParaRPr sz="1400"/>
          </a:p>
          <a:p>
            <a:pPr indent="-317500" lvl="1" marL="901700" marR="0" rtl="0" algn="l">
              <a:lnSpc>
                <a:spcPct val="100000"/>
              </a:lnSpc>
              <a:spcBef>
                <a:spcPts val="0"/>
              </a:spcBef>
              <a:spcAft>
                <a:spcPts val="0"/>
              </a:spcAft>
              <a:buSzPts val="1400"/>
              <a:buChar char="○"/>
            </a:pPr>
            <a:r>
              <a:rPr lang="en-GB" sz="1400"/>
              <a:t>Protect your time, keep yourself focused</a:t>
            </a:r>
            <a:endParaRPr sz="1400"/>
          </a:p>
          <a:p>
            <a:pPr indent="-304800" lvl="0" marL="444500" marR="0" rtl="0" algn="l">
              <a:lnSpc>
                <a:spcPct val="100000"/>
              </a:lnSpc>
              <a:spcBef>
                <a:spcPts val="0"/>
              </a:spcBef>
              <a:spcAft>
                <a:spcPts val="0"/>
              </a:spcAft>
              <a:buSzPts val="1400"/>
              <a:buChar char="●"/>
            </a:pPr>
            <a:r>
              <a:rPr lang="en-GB" sz="1400"/>
              <a:t>Unused benefits</a:t>
            </a:r>
            <a:endParaRPr sz="1400"/>
          </a:p>
          <a:p>
            <a:pPr indent="-317500" lvl="1" marL="901700" marR="0" rtl="0" algn="l">
              <a:lnSpc>
                <a:spcPct val="100000"/>
              </a:lnSpc>
              <a:spcBef>
                <a:spcPts val="0"/>
              </a:spcBef>
              <a:spcAft>
                <a:spcPts val="0"/>
              </a:spcAft>
              <a:buSzPts val="1400"/>
              <a:buChar char="○"/>
            </a:pPr>
            <a:r>
              <a:rPr lang="en-GB" sz="1400"/>
              <a:t>Unlimited vacation </a:t>
            </a:r>
            <a:endParaRPr sz="1400"/>
          </a:p>
          <a:p>
            <a:pPr indent="-317500" lvl="2" marL="1346200" marR="0" rtl="0" algn="l">
              <a:lnSpc>
                <a:spcPct val="100000"/>
              </a:lnSpc>
              <a:spcBef>
                <a:spcPts val="0"/>
              </a:spcBef>
              <a:spcAft>
                <a:spcPts val="0"/>
              </a:spcAft>
              <a:buSzPts val="1400"/>
              <a:buChar char="■"/>
            </a:pPr>
            <a:r>
              <a:rPr lang="en-GB" sz="1400"/>
              <a:t>Not actually limited</a:t>
            </a:r>
            <a:endParaRPr sz="1400"/>
          </a:p>
          <a:p>
            <a:pPr indent="-317500" lvl="3" marL="1790700" marR="0" rtl="0" algn="l">
              <a:lnSpc>
                <a:spcPct val="100000"/>
              </a:lnSpc>
              <a:spcBef>
                <a:spcPts val="0"/>
              </a:spcBef>
              <a:spcAft>
                <a:spcPts val="0"/>
              </a:spcAft>
              <a:buSzPts val="1400"/>
              <a:buChar char="●"/>
            </a:pPr>
            <a:r>
              <a:rPr lang="en-GB" sz="1400"/>
              <a:t>Take what you used to + 1 day</a:t>
            </a:r>
            <a:endParaRPr sz="1400"/>
          </a:p>
          <a:p>
            <a:pPr indent="-317500" lvl="1" marL="901700" marR="0" rtl="0" algn="l">
              <a:lnSpc>
                <a:spcPct val="100000"/>
              </a:lnSpc>
              <a:spcBef>
                <a:spcPts val="0"/>
              </a:spcBef>
              <a:spcAft>
                <a:spcPts val="0"/>
              </a:spcAft>
              <a:buSzPts val="1400"/>
              <a:buChar char="○"/>
            </a:pPr>
            <a:r>
              <a:rPr lang="en-GB" sz="1400"/>
              <a:t>Education funds</a:t>
            </a:r>
            <a:endParaRPr sz="1400"/>
          </a:p>
          <a:p>
            <a:pPr indent="-317500" lvl="1" marL="901700" marR="0" rtl="0" algn="l">
              <a:lnSpc>
                <a:spcPct val="100000"/>
              </a:lnSpc>
              <a:spcBef>
                <a:spcPts val="0"/>
              </a:spcBef>
              <a:spcAft>
                <a:spcPts val="0"/>
              </a:spcAft>
              <a:buSzPts val="1400"/>
              <a:buChar char="○"/>
            </a:pPr>
            <a:r>
              <a:rPr lang="en-GB" sz="1400"/>
              <a:t>VTOs</a:t>
            </a:r>
            <a:endParaRPr sz="1400"/>
          </a:p>
          <a:p>
            <a:pPr indent="-304800" lvl="0" marL="444500" marR="0" rtl="0" algn="l">
              <a:lnSpc>
                <a:spcPct val="100000"/>
              </a:lnSpc>
              <a:spcBef>
                <a:spcPts val="0"/>
              </a:spcBef>
              <a:spcAft>
                <a:spcPts val="0"/>
              </a:spcAft>
              <a:buSzPts val="1400"/>
              <a:buChar char="●"/>
            </a:pPr>
            <a:r>
              <a:rPr lang="en-GB" sz="1400"/>
              <a:t>Share your passion with family and friends</a:t>
            </a:r>
            <a:endParaRPr sz="1400"/>
          </a:p>
          <a:p>
            <a:pPr indent="-317500" lvl="1" marL="901700" marR="0" rtl="0" algn="l">
              <a:lnSpc>
                <a:spcPct val="100000"/>
              </a:lnSpc>
              <a:spcBef>
                <a:spcPts val="0"/>
              </a:spcBef>
              <a:spcAft>
                <a:spcPts val="0"/>
              </a:spcAft>
              <a:buSzPts val="1400"/>
              <a:buChar char="○"/>
            </a:pPr>
            <a:r>
              <a:rPr lang="en-GB" sz="1400"/>
              <a:t>meetups</a:t>
            </a:r>
            <a:endParaRPr sz="1400"/>
          </a:p>
          <a:p>
            <a:pPr indent="-317500" lvl="1" marL="901700" marR="0" rtl="0" algn="l">
              <a:lnSpc>
                <a:spcPct val="100000"/>
              </a:lnSpc>
              <a:spcBef>
                <a:spcPts val="0"/>
              </a:spcBef>
              <a:spcAft>
                <a:spcPts val="0"/>
              </a:spcAft>
              <a:buSzPts val="1400"/>
              <a:buChar char="○"/>
            </a:pPr>
            <a:r>
              <a:rPr lang="en-GB" sz="1400"/>
              <a:t>DevoxxKids</a:t>
            </a:r>
            <a:endParaRPr sz="1400"/>
          </a:p>
          <a:p>
            <a:pPr indent="-304800" lvl="0" marL="444500" marR="0" rtl="0" algn="l">
              <a:lnSpc>
                <a:spcPct val="100000"/>
              </a:lnSpc>
              <a:spcBef>
                <a:spcPts val="0"/>
              </a:spcBef>
              <a:spcAft>
                <a:spcPts val="0"/>
              </a:spcAft>
              <a:buSzPts val="1400"/>
              <a:buChar char="●"/>
            </a:pPr>
            <a:r>
              <a:rPr lang="en-GB" sz="1400"/>
              <a:t>Challenge yourself</a:t>
            </a:r>
            <a:endParaRPr sz="1400"/>
          </a:p>
          <a:p>
            <a:pPr indent="-317500" lvl="1" marL="901700" marR="0" rtl="0" algn="l">
              <a:lnSpc>
                <a:spcPct val="100000"/>
              </a:lnSpc>
              <a:spcBef>
                <a:spcPts val="0"/>
              </a:spcBef>
              <a:spcAft>
                <a:spcPts val="0"/>
              </a:spcAft>
              <a:buSzPts val="1400"/>
              <a:buChar char="○"/>
            </a:pPr>
            <a:r>
              <a:rPr lang="en-GB" sz="1400"/>
              <a:t>No reason to leave, maybe transfer</a:t>
            </a:r>
            <a:endParaRPr sz="1400"/>
          </a:p>
          <a:p>
            <a:pPr indent="-317500" lvl="1" marL="901700" marR="0" rtl="0" algn="l">
              <a:lnSpc>
                <a:spcPct val="100000"/>
              </a:lnSpc>
              <a:spcBef>
                <a:spcPts val="0"/>
              </a:spcBef>
              <a:spcAft>
                <a:spcPts val="0"/>
              </a:spcAft>
              <a:buSzPts val="1400"/>
              <a:buChar char="○"/>
            </a:pPr>
            <a:r>
              <a:rPr lang="en-GB" sz="1400"/>
              <a:t>Try new tool/framework</a:t>
            </a:r>
            <a:endParaRPr sz="1400"/>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1" name="Shape 1661"/>
        <p:cNvGrpSpPr/>
        <p:nvPr/>
      </p:nvGrpSpPr>
      <p:grpSpPr>
        <a:xfrm>
          <a:off x="0" y="0"/>
          <a:ext cx="0" cy="0"/>
          <a:chOff x="0" y="0"/>
          <a:chExt cx="0" cy="0"/>
        </a:xfrm>
      </p:grpSpPr>
      <p:sp>
        <p:nvSpPr>
          <p:cNvPr id="1662" name="Google Shape;1662;g14b39de52126da97_2221: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663" name="Google Shape;1663;g14b39de52126da97_2221: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rPr lang="en-GB" sz="1400"/>
              <a:t>Book Link: https://www.amazon.com/Doesnt-Have-Be-Crazy-Work/dp/0062874780</a:t>
            </a:r>
            <a:endParaRPr sz="1400"/>
          </a:p>
          <a:p>
            <a:pPr indent="0" lvl="0" marL="0" rtl="0" algn="l">
              <a:spcBef>
                <a:spcPts val="0"/>
              </a:spcBef>
              <a:spcAft>
                <a:spcPts val="0"/>
              </a:spcAft>
              <a:buNone/>
            </a:pPr>
            <a:r>
              <a:t/>
            </a:r>
            <a:endParaRPr sz="1400"/>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8" name="Shape 1668"/>
        <p:cNvGrpSpPr/>
        <p:nvPr/>
      </p:nvGrpSpPr>
      <p:grpSpPr>
        <a:xfrm>
          <a:off x="0" y="0"/>
          <a:ext cx="0" cy="0"/>
          <a:chOff x="0" y="0"/>
          <a:chExt cx="0" cy="0"/>
        </a:xfrm>
      </p:grpSpPr>
      <p:sp>
        <p:nvSpPr>
          <p:cNvPr id="1669" name="Google Shape;1669;g14b39de52126da97_2291: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670" name="Google Shape;1670;g14b39de52126da97_2291: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t/>
            </a:r>
            <a:endParaRPr sz="1400"/>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5" name="Shape 1675"/>
        <p:cNvGrpSpPr/>
        <p:nvPr/>
      </p:nvGrpSpPr>
      <p:grpSpPr>
        <a:xfrm>
          <a:off x="0" y="0"/>
          <a:ext cx="0" cy="0"/>
          <a:chOff x="0" y="0"/>
          <a:chExt cx="0" cy="0"/>
        </a:xfrm>
      </p:grpSpPr>
      <p:sp>
        <p:nvSpPr>
          <p:cNvPr id="1676" name="Google Shape;1676;g14b39de52126da97_2297: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677" name="Google Shape;1677;g14b39de52126da97_2297: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304800" lvl="0" marL="444500" rtl="0" algn="l">
              <a:spcBef>
                <a:spcPts val="0"/>
              </a:spcBef>
              <a:spcAft>
                <a:spcPts val="0"/>
              </a:spcAft>
              <a:buSzPts val="1400"/>
              <a:buChar char="●"/>
            </a:pPr>
            <a:r>
              <a:rPr lang="en-GB" sz="1400"/>
              <a:t>Following diets and practices by the book is never a good idea - in life, at work, or anywhere else</a:t>
            </a:r>
            <a:endParaRPr sz="1400"/>
          </a:p>
          <a:p>
            <a:pPr indent="-304800" lvl="0" marL="444500" rtl="0" algn="l">
              <a:spcBef>
                <a:spcPts val="0"/>
              </a:spcBef>
              <a:spcAft>
                <a:spcPts val="0"/>
              </a:spcAft>
              <a:buSzPts val="1400"/>
              <a:buChar char="●"/>
            </a:pPr>
            <a:r>
              <a:rPr lang="en-GB" sz="1400"/>
              <a:t>Overdoing it is a bad idea</a:t>
            </a:r>
            <a:endParaRPr sz="1400"/>
          </a:p>
          <a:p>
            <a:pPr indent="-317500" lvl="1" marL="901700" rtl="0" algn="l">
              <a:spcBef>
                <a:spcPts val="0"/>
              </a:spcBef>
              <a:spcAft>
                <a:spcPts val="0"/>
              </a:spcAft>
              <a:buSzPts val="1400"/>
              <a:buChar char="○"/>
            </a:pPr>
            <a:r>
              <a:rPr lang="en-GB" sz="1400"/>
              <a:t>Analogy: running marathon without training</a:t>
            </a:r>
            <a:endParaRPr sz="1400"/>
          </a:p>
          <a:p>
            <a:pPr indent="-317500" lvl="2" marL="1346200" rtl="0" algn="l">
              <a:spcBef>
                <a:spcPts val="0"/>
              </a:spcBef>
              <a:spcAft>
                <a:spcPts val="0"/>
              </a:spcAft>
              <a:buSzPts val="1400"/>
              <a:buChar char="■"/>
            </a:pPr>
            <a:r>
              <a:rPr lang="en-GB" sz="1400"/>
              <a:t>will complete, but will not be able to do anything for days</a:t>
            </a:r>
            <a:endParaRPr sz="1400"/>
          </a:p>
          <a:p>
            <a:pPr indent="-304800" lvl="0" marL="444500" rtl="0" algn="l">
              <a:spcBef>
                <a:spcPts val="0"/>
              </a:spcBef>
              <a:spcAft>
                <a:spcPts val="0"/>
              </a:spcAft>
              <a:buSzPts val="1400"/>
              <a:buChar char="●"/>
            </a:pPr>
            <a:r>
              <a:rPr lang="en-GB" sz="1400"/>
              <a:t>You need to have goals to succeed (simpler the better)</a:t>
            </a:r>
            <a:endParaRPr sz="1400"/>
          </a:p>
          <a:p>
            <a:pPr indent="-304800" lvl="0" marL="444500" rtl="0" algn="l">
              <a:spcBef>
                <a:spcPts val="0"/>
              </a:spcBef>
              <a:spcAft>
                <a:spcPts val="0"/>
              </a:spcAft>
              <a:buSzPts val="1400"/>
              <a:buChar char="●"/>
            </a:pPr>
            <a:r>
              <a:rPr lang="en-GB" sz="1400"/>
              <a:t>Don`t fight your nature, work with it</a:t>
            </a:r>
            <a:endParaRPr sz="1400"/>
          </a:p>
          <a:p>
            <a:pPr indent="-317500" lvl="1" marL="901700" rtl="0" algn="l">
              <a:spcBef>
                <a:spcPts val="0"/>
              </a:spcBef>
              <a:spcAft>
                <a:spcPts val="0"/>
              </a:spcAft>
              <a:buSzPts val="1400"/>
              <a:buChar char="○"/>
            </a:pPr>
            <a:r>
              <a:rPr lang="en-GB" sz="1400"/>
              <a:t>remember Habits Loop </a:t>
            </a:r>
            <a:endParaRPr sz="1400"/>
          </a:p>
          <a:p>
            <a:pPr indent="-304800" lvl="0" marL="444500" rtl="0" algn="l">
              <a:spcBef>
                <a:spcPts val="0"/>
              </a:spcBef>
              <a:spcAft>
                <a:spcPts val="0"/>
              </a:spcAft>
              <a:buSzPts val="1400"/>
              <a:buChar char="●"/>
            </a:pPr>
            <a:r>
              <a:t/>
            </a:r>
            <a:endParaRPr sz="1400"/>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5" name="Shape 1685"/>
        <p:cNvGrpSpPr/>
        <p:nvPr/>
      </p:nvGrpSpPr>
      <p:grpSpPr>
        <a:xfrm>
          <a:off x="0" y="0"/>
          <a:ext cx="0" cy="0"/>
          <a:chOff x="0" y="0"/>
          <a:chExt cx="0" cy="0"/>
        </a:xfrm>
      </p:grpSpPr>
      <p:sp>
        <p:nvSpPr>
          <p:cNvPr id="1686" name="Google Shape;1686;g14b39de52126da97_2306: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687" name="Google Shape;1687;g14b39de52126da97_2306: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rPr lang="en-GB" sz="1400"/>
              <a:t>Book Link: https://www.amazon.com/Own-Day-Your-Life-Optimized/dp/0062684078</a:t>
            </a:r>
            <a:endParaRPr sz="1400"/>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2" name="Shape 1692"/>
        <p:cNvGrpSpPr/>
        <p:nvPr/>
      </p:nvGrpSpPr>
      <p:grpSpPr>
        <a:xfrm>
          <a:off x="0" y="0"/>
          <a:ext cx="0" cy="0"/>
          <a:chOff x="0" y="0"/>
          <a:chExt cx="0" cy="0"/>
        </a:xfrm>
      </p:grpSpPr>
      <p:sp>
        <p:nvSpPr>
          <p:cNvPr id="1693" name="Google Shape;1693;g14b39de52126da97_2312: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694" name="Google Shape;1694;g14b39de52126da97_2312: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rPr lang="en-GB" sz="1400"/>
              <a:t>Why should you even trust me?</a:t>
            </a:r>
            <a:endParaRPr sz="1400"/>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9" name="Shape 1699"/>
        <p:cNvGrpSpPr/>
        <p:nvPr/>
      </p:nvGrpSpPr>
      <p:grpSpPr>
        <a:xfrm>
          <a:off x="0" y="0"/>
          <a:ext cx="0" cy="0"/>
          <a:chOff x="0" y="0"/>
          <a:chExt cx="0" cy="0"/>
        </a:xfrm>
      </p:grpSpPr>
      <p:sp>
        <p:nvSpPr>
          <p:cNvPr id="1700" name="Google Shape;1700;g14b39de52126da97_2318: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701" name="Google Shape;1701;g14b39de52126da97_2318: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304800" lvl="0" marL="444500" rtl="0" algn="l">
              <a:spcBef>
                <a:spcPts val="0"/>
              </a:spcBef>
              <a:spcAft>
                <a:spcPts val="0"/>
              </a:spcAft>
              <a:buSzPts val="1400"/>
              <a:buChar char="●"/>
            </a:pPr>
            <a:r>
              <a:rPr lang="en-GB" sz="1400"/>
              <a:t>Find someone you can trust (someone who resonates with you and your style)</a:t>
            </a:r>
            <a:endParaRPr sz="1400"/>
          </a:p>
          <a:p>
            <a:pPr indent="-317500" lvl="1" marL="901700" rtl="0" algn="l">
              <a:spcBef>
                <a:spcPts val="0"/>
              </a:spcBef>
              <a:spcAft>
                <a:spcPts val="0"/>
              </a:spcAft>
              <a:buSzPts val="1400"/>
              <a:buChar char="○"/>
            </a:pPr>
            <a:r>
              <a:rPr lang="en-GB" sz="1400"/>
              <a:t>Example: I trust Ben Greenfield, and if I search for “Are nuts healthy” I would include his name in the search query</a:t>
            </a:r>
            <a:endParaRPr sz="1400"/>
          </a:p>
          <a:p>
            <a:pPr indent="-304800" lvl="0" marL="444500" rtl="0" algn="l">
              <a:spcBef>
                <a:spcPts val="0"/>
              </a:spcBef>
              <a:spcAft>
                <a:spcPts val="0"/>
              </a:spcAft>
              <a:buSzPts val="1400"/>
              <a:buChar char="●"/>
            </a:pPr>
            <a:r>
              <a:rPr lang="en-GB" sz="1400"/>
              <a:t>Do blood work, talk to professional</a:t>
            </a:r>
            <a:endParaRPr sz="1400"/>
          </a:p>
          <a:p>
            <a:pPr indent="-304800" lvl="0" marL="444500" rtl="0" algn="l">
              <a:spcBef>
                <a:spcPts val="0"/>
              </a:spcBef>
              <a:spcAft>
                <a:spcPts val="0"/>
              </a:spcAft>
              <a:buSzPts val="1400"/>
              <a:buChar char="●"/>
            </a:pPr>
            <a:r>
              <a:rPr lang="en-GB" sz="1400"/>
              <a:t>Experiment with different foods and see what works for you</a:t>
            </a:r>
            <a:endParaRPr sz="1400"/>
          </a:p>
          <a:p>
            <a:pPr indent="-304800" lvl="0" marL="444500" rtl="0" algn="l">
              <a:spcBef>
                <a:spcPts val="0"/>
              </a:spcBef>
              <a:spcAft>
                <a:spcPts val="0"/>
              </a:spcAft>
              <a:buSzPts val="1400"/>
              <a:buChar char="●"/>
            </a:pPr>
            <a:r>
              <a:rPr lang="en-GB" sz="1400"/>
              <a:t>Share your experience - there are many people like you, and they would want to learn from and with you</a:t>
            </a:r>
            <a:endParaRPr sz="14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14b39de52126da97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4b39de52126da97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9" name="Shape 1709"/>
        <p:cNvGrpSpPr/>
        <p:nvPr/>
      </p:nvGrpSpPr>
      <p:grpSpPr>
        <a:xfrm>
          <a:off x="0" y="0"/>
          <a:ext cx="0" cy="0"/>
          <a:chOff x="0" y="0"/>
          <a:chExt cx="0" cy="0"/>
        </a:xfrm>
      </p:grpSpPr>
      <p:sp>
        <p:nvSpPr>
          <p:cNvPr id="1710" name="Google Shape;1710;g14b39de52126da97_2327: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711" name="Google Shape;1711;g14b39de52126da97_2327: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t/>
            </a:r>
            <a:endParaRPr sz="1400"/>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7" name="Shape 1717"/>
        <p:cNvGrpSpPr/>
        <p:nvPr/>
      </p:nvGrpSpPr>
      <p:grpSpPr>
        <a:xfrm>
          <a:off x="0" y="0"/>
          <a:ext cx="0" cy="0"/>
          <a:chOff x="0" y="0"/>
          <a:chExt cx="0" cy="0"/>
        </a:xfrm>
      </p:grpSpPr>
      <p:sp>
        <p:nvSpPr>
          <p:cNvPr id="1718" name="Google Shape;1718;g14b39de52126da97_2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9" name="Google Shape;1719;g14b39de52126da97_2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0" marL="444500" rtl="0" algn="l">
              <a:spcBef>
                <a:spcPts val="0"/>
              </a:spcBef>
              <a:spcAft>
                <a:spcPts val="0"/>
              </a:spcAft>
              <a:buSzPts val="1100"/>
              <a:buChar char="●"/>
            </a:pPr>
            <a:r>
              <a:rPr lang="en-GB"/>
              <a:t>I was lucky to have a colleague of mine who inspired me to actually try to change my habits</a:t>
            </a:r>
            <a:endParaRPr/>
          </a:p>
          <a:p>
            <a:pPr indent="-298450" lvl="1" marL="901700" rtl="0" algn="l">
              <a:spcBef>
                <a:spcPts val="0"/>
              </a:spcBef>
              <a:spcAft>
                <a:spcPts val="0"/>
              </a:spcAft>
              <a:buSzPts val="1100"/>
              <a:buChar char="○"/>
            </a:pPr>
            <a:r>
              <a:rPr lang="en-GB"/>
              <a:t>I hope to inspire some of you as well</a:t>
            </a:r>
            <a:endParaRPr/>
          </a:p>
          <a:p>
            <a:pPr indent="-285750" lvl="0" marL="444500" rtl="0" algn="l">
              <a:spcBef>
                <a:spcPts val="0"/>
              </a:spcBef>
              <a:spcAft>
                <a:spcPts val="0"/>
              </a:spcAft>
              <a:buSzPts val="1100"/>
              <a:buChar char="●"/>
            </a:pPr>
            <a:r>
              <a:rPr lang="en-GB"/>
              <a:t>Mentioned purpose and goals before</a:t>
            </a:r>
            <a:endParaRPr/>
          </a:p>
          <a:p>
            <a:pPr indent="-285750" lvl="0" marL="444500" rtl="0" algn="l">
              <a:spcBef>
                <a:spcPts val="0"/>
              </a:spcBef>
              <a:spcAft>
                <a:spcPts val="0"/>
              </a:spcAft>
              <a:buSzPts val="1100"/>
              <a:buChar char="●"/>
            </a:pPr>
            <a:r>
              <a:rPr lang="en-GB"/>
              <a:t>Even pairs will be enough</a:t>
            </a:r>
            <a:endParaRPr/>
          </a:p>
          <a:p>
            <a:pPr indent="-298450" lvl="1" marL="901700" rtl="0" algn="l">
              <a:spcBef>
                <a:spcPts val="0"/>
              </a:spcBef>
              <a:spcAft>
                <a:spcPts val="0"/>
              </a:spcAft>
              <a:buSzPts val="1100"/>
              <a:buChar char="○"/>
            </a:pPr>
            <a:r>
              <a:rPr lang="en-GB"/>
              <a:t>go to meetup, run after work, etc.</a:t>
            </a:r>
            <a:endParaRPr/>
          </a:p>
          <a:p>
            <a:pPr indent="-298450" lvl="1" marL="901700" rtl="0" algn="l">
              <a:spcBef>
                <a:spcPts val="0"/>
              </a:spcBef>
              <a:spcAft>
                <a:spcPts val="0"/>
              </a:spcAft>
              <a:buSzPts val="1100"/>
              <a:buChar char="○"/>
            </a:pPr>
            <a:r>
              <a:rPr lang="en-GB"/>
              <a:t>References back to the idea of motivators</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6" name="Shape 1726"/>
        <p:cNvGrpSpPr/>
        <p:nvPr/>
      </p:nvGrpSpPr>
      <p:grpSpPr>
        <a:xfrm>
          <a:off x="0" y="0"/>
          <a:ext cx="0" cy="0"/>
          <a:chOff x="0" y="0"/>
          <a:chExt cx="0" cy="0"/>
        </a:xfrm>
      </p:grpSpPr>
      <p:sp>
        <p:nvSpPr>
          <p:cNvPr id="1727" name="Google Shape;1727;g14b39de52126da97_2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8" name="Google Shape;1728;g14b39de52126da97_2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Repair Broken Windows</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6" name="Shape 1736"/>
        <p:cNvGrpSpPr/>
        <p:nvPr/>
      </p:nvGrpSpPr>
      <p:grpSpPr>
        <a:xfrm>
          <a:off x="0" y="0"/>
          <a:ext cx="0" cy="0"/>
          <a:chOff x="0" y="0"/>
          <a:chExt cx="0" cy="0"/>
        </a:xfrm>
      </p:grpSpPr>
      <p:sp>
        <p:nvSpPr>
          <p:cNvPr id="1737" name="Google Shape;1737;g14b39de52126da97_2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8" name="Google Shape;1738;g14b39de52126da97_2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2" name="Shape 1742"/>
        <p:cNvGrpSpPr/>
        <p:nvPr/>
      </p:nvGrpSpPr>
      <p:grpSpPr>
        <a:xfrm>
          <a:off x="0" y="0"/>
          <a:ext cx="0" cy="0"/>
          <a:chOff x="0" y="0"/>
          <a:chExt cx="0" cy="0"/>
        </a:xfrm>
      </p:grpSpPr>
      <p:sp>
        <p:nvSpPr>
          <p:cNvPr id="1743" name="Google Shape;1743;g39282f1e0c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4" name="Google Shape;1744;g39282f1e0c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14b39de52126da97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4b39de52126da97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44141351d1_0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44141351d1_0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Can have little cracks at every level, which will ultimately break your code, your team and you -&gt; Broken Software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14b39de52126da97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4b39de52126da97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14b39de52126da97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4b39de52126da97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44141351d1_0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44141351d1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Remember - human component is essential</a:t>
            </a:r>
            <a:endParaRPr/>
          </a:p>
          <a:p>
            <a:pPr indent="-298450" lvl="0" marL="457200" rtl="0" algn="l">
              <a:spcBef>
                <a:spcPts val="0"/>
              </a:spcBef>
              <a:spcAft>
                <a:spcPts val="0"/>
              </a:spcAft>
              <a:buSzPts val="1100"/>
              <a:buChar char="●"/>
            </a:pPr>
            <a:r>
              <a:rPr lang="en-GB"/>
              <a:t>Hence, start with purely technical aspect, code </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39282f1e0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39282f1e0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Design perspective, not testing DDD application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44141351d1_0_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44141351d1_0_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44141351d1_0_858: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44141351d1_0_858: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t/>
            </a:r>
            <a:endParaRPr sz="14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44141351d1_0_9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44141351d1_0_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But again, catch 22 - 1. when we don`t have tests, it is easy to make </a:t>
            </a:r>
            <a:r>
              <a:rPr lang="en-GB"/>
              <a:t>unintentional</a:t>
            </a:r>
            <a:r>
              <a:rPr lang="en-GB"/>
              <a:t> errors when we change code</a:t>
            </a:r>
            <a:endParaRPr/>
          </a:p>
          <a:p>
            <a:pPr indent="0" lvl="0" marL="0" rtl="0" algn="l">
              <a:spcBef>
                <a:spcPts val="0"/>
              </a:spcBef>
              <a:spcAft>
                <a:spcPts val="0"/>
              </a:spcAft>
              <a:buNone/>
            </a:pPr>
            <a:br>
              <a:rPr lang="en-GB"/>
            </a:br>
            <a:r>
              <a:rPr lang="en-GB"/>
              <a:t>Definition</a:t>
            </a:r>
            <a:r>
              <a:rPr lang="en-GB"/>
              <a:t> of catch 22 - you are not insane if you can request evaluation for insanity</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44141351d1_0_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44141351d1_0_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44141351d1_0_9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44141351d1_0_9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Focus on “</a:t>
            </a:r>
            <a:r>
              <a:rPr lang="en-GB"/>
              <a:t>Just” - One of the most dangerous words</a:t>
            </a:r>
            <a:endParaRPr/>
          </a:p>
          <a:p>
            <a:pPr indent="0" lvl="0" marL="45720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44141351d1_0_9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44141351d1_0_9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Don`t make changes for the sake of changes</a:t>
            </a:r>
            <a:endParaRPr/>
          </a:p>
          <a:p>
            <a:pPr indent="-298450" lvl="0" marL="457200" rtl="0" algn="l">
              <a:spcBef>
                <a:spcPts val="0"/>
              </a:spcBef>
              <a:spcAft>
                <a:spcPts val="0"/>
              </a:spcAft>
              <a:buSzPts val="1100"/>
              <a:buChar char="●"/>
            </a:pPr>
            <a:r>
              <a:rPr lang="en-GB"/>
              <a:t>Preserving behavior is essential</a:t>
            </a:r>
            <a:endParaRPr/>
          </a:p>
          <a:p>
            <a:pPr indent="-298450" lvl="0" marL="457200" rtl="0" algn="l">
              <a:spcBef>
                <a:spcPts val="0"/>
              </a:spcBef>
              <a:spcAft>
                <a:spcPts val="0"/>
              </a:spcAft>
              <a:buSzPts val="1100"/>
              <a:buChar char="●"/>
            </a:pPr>
            <a:r>
              <a:rPr lang="en-GB"/>
              <a:t>Old bug is a part of the requirements now</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44141351d1_0_9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44141351d1_0_9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44141351d1_0_1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44141351d1_0_1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g44141351d1_0_1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44141351d1_0_1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If it is not broken, don`t fix it</a:t>
            </a:r>
            <a:endParaRPr/>
          </a:p>
          <a:p>
            <a:pPr indent="-298450" lvl="0" marL="457200" rtl="0" algn="l">
              <a:spcBef>
                <a:spcPts val="0"/>
              </a:spcBef>
              <a:spcAft>
                <a:spcPts val="0"/>
              </a:spcAft>
              <a:buSzPts val="1100"/>
              <a:buChar char="●"/>
            </a:pPr>
            <a:r>
              <a:rPr lang="en-GB"/>
              <a:t>Note: common problem - fitting solution to a non-existent problem (ex. Refactoring monolith into microservices; or moving from Selenium to Cypress.io)</a:t>
            </a:r>
            <a:endParaRPr/>
          </a:p>
          <a:p>
            <a:pPr indent="-298450" lvl="0" marL="457200" rtl="0" algn="l">
              <a:spcBef>
                <a:spcPts val="0"/>
              </a:spcBef>
              <a:spcAft>
                <a:spcPts val="0"/>
              </a:spcAft>
              <a:buSzPts val="1100"/>
              <a:buChar char="●"/>
            </a:pPr>
            <a:r>
              <a:rPr lang="en-GB"/>
              <a:t>Nothing as an option should always be on the table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g44141351d1_0_10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44141351d1_0_10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14b39de52126da9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4b39de52126da9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Google Shape;514;g14b39de52126da97_2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14b39de52126da97_2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Definition according to Michael Feather</a:t>
            </a:r>
            <a:endParaRPr/>
          </a:p>
          <a:p>
            <a:pPr indent="-298450" lvl="0" marL="457200" rtl="0" algn="l">
              <a:spcBef>
                <a:spcPts val="0"/>
              </a:spcBef>
              <a:spcAft>
                <a:spcPts val="0"/>
              </a:spcAft>
              <a:buSzPts val="1100"/>
              <a:buChar char="●"/>
            </a:pPr>
            <a:r>
              <a:rPr lang="en-GB"/>
              <a:t>Brand new functionalities</a:t>
            </a:r>
            <a:endParaRPr/>
          </a:p>
          <a:p>
            <a:pPr indent="-298450" lvl="0" marL="457200" rtl="0" algn="l">
              <a:spcBef>
                <a:spcPts val="0"/>
              </a:spcBef>
              <a:spcAft>
                <a:spcPts val="0"/>
              </a:spcAft>
              <a:buSzPts val="1100"/>
              <a:buChar char="●"/>
            </a:pPr>
            <a:r>
              <a:rPr lang="en-GB"/>
              <a:t>Fixing bugs</a:t>
            </a:r>
            <a:endParaRPr/>
          </a:p>
          <a:p>
            <a:pPr indent="-298450" lvl="0" marL="457200" rtl="0" algn="l">
              <a:spcBef>
                <a:spcPts val="0"/>
              </a:spcBef>
              <a:spcAft>
                <a:spcPts val="0"/>
              </a:spcAft>
              <a:buSzPts val="1100"/>
              <a:buChar char="●"/>
            </a:pPr>
            <a:r>
              <a:rPr lang="en-GB"/>
              <a:t>Improving design</a:t>
            </a:r>
            <a:endParaRPr/>
          </a:p>
          <a:p>
            <a:pPr indent="-298450" lvl="0" marL="457200" rtl="0" algn="l">
              <a:spcBef>
                <a:spcPts val="0"/>
              </a:spcBef>
              <a:spcAft>
                <a:spcPts val="0"/>
              </a:spcAft>
              <a:buSzPts val="1100"/>
              <a:buChar char="●"/>
            </a:pPr>
            <a:r>
              <a:rPr lang="en-GB"/>
              <a:t>Optimization</a:t>
            </a:r>
            <a:endParaRPr/>
          </a:p>
          <a:p>
            <a:pPr indent="-298450" lvl="1" marL="914400" rtl="0" algn="l">
              <a:spcBef>
                <a:spcPts val="0"/>
              </a:spcBef>
              <a:spcAft>
                <a:spcPts val="0"/>
              </a:spcAft>
              <a:buSzPts val="1100"/>
              <a:buChar char="○"/>
            </a:pPr>
            <a:r>
              <a:rPr lang="en-GB"/>
              <a:t>Remember the danger of early optimization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44141351d1_0_1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44141351d1_0_1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All those reasons for changing code, review its legacy status</a:t>
            </a:r>
            <a:endParaRPr/>
          </a:p>
          <a:p>
            <a:pPr indent="-298450" lvl="0" marL="457200" rtl="0" algn="l">
              <a:spcBef>
                <a:spcPts val="0"/>
              </a:spcBef>
              <a:spcAft>
                <a:spcPts val="0"/>
              </a:spcAft>
              <a:buSzPts val="1100"/>
              <a:buChar char="●"/>
            </a:pPr>
            <a:r>
              <a:rPr lang="en-GB"/>
              <a:t>Easier to justify - you are already in the code</a:t>
            </a:r>
            <a:endParaRPr/>
          </a:p>
          <a:p>
            <a:pPr indent="-298450" lvl="0" marL="457200" rtl="0" algn="l">
              <a:spcBef>
                <a:spcPts val="0"/>
              </a:spcBef>
              <a:spcAft>
                <a:spcPts val="0"/>
              </a:spcAft>
              <a:buSzPts val="1100"/>
              <a:buChar char="●"/>
            </a:pPr>
            <a:r>
              <a:rPr lang="en-GB"/>
              <a:t>Example, legacy tests</a:t>
            </a:r>
            <a:endParaRPr/>
          </a:p>
          <a:p>
            <a:pPr indent="-298450" lvl="1" marL="914400" rtl="0" algn="l">
              <a:spcBef>
                <a:spcPts val="0"/>
              </a:spcBef>
              <a:spcAft>
                <a:spcPts val="0"/>
              </a:spcAft>
              <a:buSzPts val="1100"/>
              <a:buChar char="○"/>
            </a:pPr>
            <a:r>
              <a:rPr lang="en-GB"/>
              <a:t>If they are failing, you might as well fix and refactor the area</a:t>
            </a:r>
            <a:endParaRPr/>
          </a:p>
          <a:p>
            <a:pPr indent="-298450" lvl="1" marL="914400" rtl="0" algn="l">
              <a:spcBef>
                <a:spcPts val="0"/>
              </a:spcBef>
              <a:spcAft>
                <a:spcPts val="0"/>
              </a:spcAft>
              <a:buSzPts val="1100"/>
              <a:buChar char="○"/>
            </a:pPr>
            <a:r>
              <a:rPr lang="en-GB"/>
              <a:t>If they are not failing, there is no problem in the first place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14b39de52126da97_2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4b39de52126da97_2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Do not add to already broken system - delegate new functionality, abstract it, and only change that</a:t>
            </a:r>
            <a:endParaRPr/>
          </a:p>
          <a:p>
            <a:pPr indent="-298450" lvl="0" marL="457200" rtl="0" algn="l">
              <a:spcBef>
                <a:spcPts val="0"/>
              </a:spcBef>
              <a:spcAft>
                <a:spcPts val="0"/>
              </a:spcAft>
              <a:buSzPts val="1100"/>
              <a:buChar char="●"/>
            </a:pPr>
            <a:r>
              <a:rPr lang="en-GB"/>
              <a:t>Avoid creating more dependencies by using anti-patterns such as singleton to introduce more connection between elements</a:t>
            </a:r>
            <a:endParaRPr/>
          </a:p>
          <a:p>
            <a:pPr indent="-298450" lvl="0" marL="457200" rtl="0" algn="l">
              <a:spcBef>
                <a:spcPts val="0"/>
              </a:spcBef>
              <a:spcAft>
                <a:spcPts val="0"/>
              </a:spcAft>
              <a:buSzPts val="1100"/>
              <a:buChar char="●"/>
            </a:pPr>
            <a:r>
              <a:rPr lang="en-GB"/>
              <a:t>Keep your changes focus</a:t>
            </a:r>
            <a:endParaRPr/>
          </a:p>
          <a:p>
            <a:pPr indent="-298450" lvl="1" marL="914400" rtl="0" algn="l">
              <a:spcBef>
                <a:spcPts val="0"/>
              </a:spcBef>
              <a:spcAft>
                <a:spcPts val="0"/>
              </a:spcAft>
              <a:buSzPts val="1100"/>
              <a:buChar char="○"/>
            </a:pPr>
            <a:r>
              <a:rPr lang="en-GB"/>
              <a:t>Personal, creating multiple changes lists at once</a:t>
            </a:r>
            <a:endParaRPr/>
          </a:p>
          <a:p>
            <a:pPr indent="-298450" lvl="1" marL="914400" rtl="0" algn="l">
              <a:spcBef>
                <a:spcPts val="0"/>
              </a:spcBef>
              <a:spcAft>
                <a:spcPts val="0"/>
              </a:spcAft>
              <a:buSzPts val="1100"/>
              <a:buChar char="○"/>
            </a:pPr>
            <a:r>
              <a:rPr lang="en-GB"/>
              <a:t>Multitasking is overrated</a:t>
            </a:r>
            <a:endParaRPr/>
          </a:p>
          <a:p>
            <a:pPr indent="-298450" lvl="0" marL="457200" rtl="0" algn="l">
              <a:spcBef>
                <a:spcPts val="0"/>
              </a:spcBef>
              <a:spcAft>
                <a:spcPts val="0"/>
              </a:spcAft>
              <a:buSzPts val="1100"/>
              <a:buChar char="●"/>
            </a:pPr>
            <a:r>
              <a:rPr lang="en-GB"/>
              <a:t>Better is always more desirable than Best (or nothing in most cases)</a:t>
            </a:r>
            <a:endParaRPr/>
          </a:p>
          <a:p>
            <a:pPr indent="-298450" lvl="1" marL="914400" rtl="0" algn="l">
              <a:spcBef>
                <a:spcPts val="0"/>
              </a:spcBef>
              <a:spcAft>
                <a:spcPts val="0"/>
              </a:spcAft>
              <a:buSzPts val="1100"/>
              <a:buChar char="○"/>
            </a:pPr>
            <a:r>
              <a:rPr lang="en-GB"/>
              <a:t>Example, Obama welcoming interns in the Whitehouse and his recollection of compromises around Affordable Care Act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Google Shape;544;g14b39de52126da97_2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4b39de52126da97_2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Seam - </a:t>
            </a:r>
            <a:r>
              <a:rPr lang="en-GB"/>
              <a:t> is place in the code where you can change the behavior of your program without modifying the code itself</a:t>
            </a:r>
            <a:endParaRPr/>
          </a:p>
          <a:p>
            <a:pPr indent="-298450" lvl="1" marL="914400" rtl="0" algn="l">
              <a:spcBef>
                <a:spcPts val="0"/>
              </a:spcBef>
              <a:spcAft>
                <a:spcPts val="0"/>
              </a:spcAft>
              <a:buSzPts val="1100"/>
              <a:buChar char="○"/>
            </a:pPr>
            <a:r>
              <a:rPr lang="en-GB"/>
              <a:t>Want to focus on working with them</a:t>
            </a:r>
            <a:endParaRPr/>
          </a:p>
          <a:p>
            <a:pPr indent="-298450" lvl="1" marL="914400" rtl="0" algn="l">
              <a:spcBef>
                <a:spcPts val="0"/>
              </a:spcBef>
              <a:spcAft>
                <a:spcPts val="0"/>
              </a:spcAft>
              <a:buSzPts val="1100"/>
              <a:buChar char="○"/>
            </a:pPr>
            <a:r>
              <a:rPr lang="en-GB"/>
              <a:t>Enables to separate code under test </a:t>
            </a:r>
            <a:endParaRPr/>
          </a:p>
          <a:p>
            <a:pPr indent="-298450" lvl="1" marL="914400" rtl="0" algn="l">
              <a:spcBef>
                <a:spcPts val="0"/>
              </a:spcBef>
              <a:spcAft>
                <a:spcPts val="0"/>
              </a:spcAft>
              <a:buSzPts val="1100"/>
              <a:buChar char="○"/>
            </a:pPr>
            <a:r>
              <a:rPr lang="en-GB"/>
              <a:t>Enables to sense the behavior of the code under test</a:t>
            </a:r>
            <a:endParaRPr/>
          </a:p>
          <a:p>
            <a:pPr indent="-298450" lvl="0" marL="457200" rtl="0" algn="l">
              <a:spcBef>
                <a:spcPts val="0"/>
              </a:spcBef>
              <a:spcAft>
                <a:spcPts val="0"/>
              </a:spcAft>
              <a:buSzPts val="1100"/>
              <a:buChar char="●"/>
            </a:pPr>
            <a:r>
              <a:rPr lang="en-GB"/>
              <a:t>SOLID Patterns (source, https://scotch.io/bar-talk/s-o-l-i-d-the-first-five-principles-of-object-oriented-design)</a:t>
            </a:r>
            <a:endParaRPr/>
          </a:p>
          <a:p>
            <a:pPr indent="-298450" lvl="1" marL="914400" rtl="0" algn="l">
              <a:spcBef>
                <a:spcPts val="0"/>
              </a:spcBef>
              <a:spcAft>
                <a:spcPts val="0"/>
              </a:spcAft>
              <a:buSzPts val="1100"/>
              <a:buChar char="○"/>
            </a:pPr>
            <a:r>
              <a:rPr lang="en-GB"/>
              <a:t>S - Single-</a:t>
            </a:r>
            <a:r>
              <a:rPr lang="en-GB"/>
              <a:t>responsibility</a:t>
            </a:r>
            <a:r>
              <a:rPr lang="en-GB"/>
              <a:t> principle</a:t>
            </a:r>
            <a:endParaRPr/>
          </a:p>
          <a:p>
            <a:pPr indent="-298450" lvl="1" marL="914400" rtl="0" algn="l">
              <a:spcBef>
                <a:spcPts val="0"/>
              </a:spcBef>
              <a:spcAft>
                <a:spcPts val="0"/>
              </a:spcAft>
              <a:buSzPts val="1100"/>
              <a:buChar char="○"/>
            </a:pPr>
            <a:r>
              <a:rPr lang="en-GB"/>
              <a:t>O - Open-closed principle</a:t>
            </a:r>
            <a:endParaRPr/>
          </a:p>
          <a:p>
            <a:pPr indent="-298450" lvl="2" marL="1371600" rtl="0" algn="l">
              <a:spcBef>
                <a:spcPts val="0"/>
              </a:spcBef>
              <a:spcAft>
                <a:spcPts val="0"/>
              </a:spcAft>
              <a:buSzPts val="1100"/>
              <a:buChar char="■"/>
            </a:pPr>
            <a:r>
              <a:rPr lang="en-GB"/>
              <a:t>open for extension, but closed for modification.</a:t>
            </a:r>
            <a:endParaRPr/>
          </a:p>
          <a:p>
            <a:pPr indent="-298450" lvl="1" marL="914400" rtl="0" algn="l">
              <a:spcBef>
                <a:spcPts val="0"/>
              </a:spcBef>
              <a:spcAft>
                <a:spcPts val="0"/>
              </a:spcAft>
              <a:buSzPts val="1100"/>
              <a:buChar char="○"/>
            </a:pPr>
            <a:r>
              <a:rPr lang="en-GB"/>
              <a:t>L - Liskov substitution principle</a:t>
            </a:r>
            <a:endParaRPr/>
          </a:p>
          <a:p>
            <a:pPr indent="-298450" lvl="1" marL="914400" rtl="0" algn="l">
              <a:spcBef>
                <a:spcPts val="0"/>
              </a:spcBef>
              <a:spcAft>
                <a:spcPts val="0"/>
              </a:spcAft>
              <a:buSzPts val="1100"/>
              <a:buChar char="○"/>
            </a:pPr>
            <a:r>
              <a:rPr lang="en-GB"/>
              <a:t>I - Interface segregation principle</a:t>
            </a:r>
            <a:endParaRPr/>
          </a:p>
          <a:p>
            <a:pPr indent="-298450" lvl="2" marL="1371600" rtl="0" algn="l">
              <a:spcBef>
                <a:spcPts val="0"/>
              </a:spcBef>
              <a:spcAft>
                <a:spcPts val="0"/>
              </a:spcAft>
              <a:buSzPts val="1100"/>
              <a:buChar char="■"/>
            </a:pPr>
            <a:r>
              <a:rPr lang="en-GB"/>
              <a:t>should never be forced to implement an interface that it doesn't use</a:t>
            </a:r>
            <a:endParaRPr/>
          </a:p>
          <a:p>
            <a:pPr indent="-298450" lvl="1" marL="914400" rtl="0" algn="l">
              <a:spcBef>
                <a:spcPts val="0"/>
              </a:spcBef>
              <a:spcAft>
                <a:spcPts val="0"/>
              </a:spcAft>
              <a:buSzPts val="1100"/>
              <a:buChar char="○"/>
            </a:pPr>
            <a:r>
              <a:rPr lang="en-GB"/>
              <a:t>D - Dependency Inversion Principle</a:t>
            </a:r>
            <a:endParaRPr/>
          </a:p>
          <a:p>
            <a:pPr indent="-298450" lvl="0" marL="457200" rtl="0" algn="l">
              <a:spcBef>
                <a:spcPts val="0"/>
              </a:spcBef>
              <a:spcAft>
                <a:spcPts val="0"/>
              </a:spcAft>
              <a:buSzPts val="1100"/>
              <a:buChar char="●"/>
            </a:pPr>
            <a:r>
              <a:rPr lang="en-GB"/>
              <a:t>Toolbox</a:t>
            </a:r>
            <a:endParaRPr/>
          </a:p>
          <a:p>
            <a:pPr indent="-298450" lvl="1" marL="914400" rtl="0" algn="l">
              <a:spcBef>
                <a:spcPts val="0"/>
              </a:spcBef>
              <a:spcAft>
                <a:spcPts val="0"/>
              </a:spcAft>
              <a:buSzPts val="1100"/>
              <a:buChar char="○"/>
            </a:pPr>
            <a:r>
              <a:rPr lang="en-GB"/>
              <a:t>IDE - helps with refactoring</a:t>
            </a:r>
            <a:endParaRPr/>
          </a:p>
          <a:p>
            <a:pPr indent="-298450" lvl="1" marL="914400" rtl="0" algn="l">
              <a:spcBef>
                <a:spcPts val="0"/>
              </a:spcBef>
              <a:spcAft>
                <a:spcPts val="0"/>
              </a:spcAft>
              <a:buSzPts val="1100"/>
              <a:buChar char="○"/>
            </a:pPr>
            <a:r>
              <a:rPr lang="en-GB"/>
              <a:t>Comiler - finds checked exceptions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Google Shape;555;g44141351d1_0_1059: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44141351d1_0_1059: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rPr lang="en-GB"/>
              <a:t>Reference: https://www.amazon.com/FEATHERS-WORK-EFFECT-LEG-CODE/dp/0131177052</a:t>
            </a:r>
            <a:endParaRPr sz="14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 name="Shape 561"/>
        <p:cNvGrpSpPr/>
        <p:nvPr/>
      </p:nvGrpSpPr>
      <p:grpSpPr>
        <a:xfrm>
          <a:off x="0" y="0"/>
          <a:ext cx="0" cy="0"/>
          <a:chOff x="0" y="0"/>
          <a:chExt cx="0" cy="0"/>
        </a:xfrm>
      </p:grpSpPr>
      <p:sp>
        <p:nvSpPr>
          <p:cNvPr id="562" name="Google Shape;562;g44141351d1_0_1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44141351d1_0_1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Google Shape;570;g44141351d1_0_10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44141351d1_0_1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Often referred to as Code Smells -&gt; same thing as Broken Windows of our software</a:t>
            </a:r>
            <a:endParaRPr/>
          </a:p>
          <a:p>
            <a:pPr indent="-298450" lvl="0" marL="457200" rtl="0" algn="l">
              <a:spcBef>
                <a:spcPts val="0"/>
              </a:spcBef>
              <a:spcAft>
                <a:spcPts val="0"/>
              </a:spcAft>
              <a:buSzPts val="1100"/>
              <a:buChar char="●"/>
            </a:pPr>
            <a:r>
              <a:rPr lang="en-GB"/>
              <a:t>Will use practices from Code Smells to deal with Broken Windows</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Google Shape;578;g44141351d1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44141351d1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Cracks in the code as cracks in the windows -&gt; precursor to the major breakage</a:t>
            </a:r>
            <a:endParaRPr/>
          </a:p>
          <a:p>
            <a:pPr indent="-298450" lvl="0" marL="457200" rtl="0" algn="l">
              <a:spcBef>
                <a:spcPts val="0"/>
              </a:spcBef>
              <a:spcAft>
                <a:spcPts val="0"/>
              </a:spcAft>
              <a:buSzPts val="1100"/>
              <a:buChar char="●"/>
            </a:pPr>
            <a:r>
              <a:rPr lang="en-GB"/>
              <a:t>Mentioned but will reiterate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Google Shape;589;g44141351d1_0_1089: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44141351d1_0_1089: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rPr lang="en-GB"/>
              <a:t>Reference: https://www.amazon.com/Pragmatic-Programmer-Journeyman-Master/</a:t>
            </a:r>
            <a:endParaRPr sz="14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5" name="Shape 595"/>
        <p:cNvGrpSpPr/>
        <p:nvPr/>
      </p:nvGrpSpPr>
      <p:grpSpPr>
        <a:xfrm>
          <a:off x="0" y="0"/>
          <a:ext cx="0" cy="0"/>
          <a:chOff x="0" y="0"/>
          <a:chExt cx="0" cy="0"/>
        </a:xfrm>
      </p:grpSpPr>
      <p:sp>
        <p:nvSpPr>
          <p:cNvPr id="596" name="Google Shape;596;g44141351d1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44141351d1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en-GB"/>
              <a:t>In addition to what was mentioned</a:t>
            </a:r>
            <a:endParaRPr/>
          </a:p>
          <a:p>
            <a:pPr indent="-298450" lvl="0" marL="457200" marR="0" rtl="0" algn="l">
              <a:lnSpc>
                <a:spcPct val="100000"/>
              </a:lnSpc>
              <a:spcBef>
                <a:spcPts val="0"/>
              </a:spcBef>
              <a:spcAft>
                <a:spcPts val="0"/>
              </a:spcAft>
              <a:buSzPts val="1100"/>
              <a:buChar char="●"/>
            </a:pPr>
            <a:r>
              <a:rPr lang="en-GB"/>
              <a:t>Field Control</a:t>
            </a:r>
            <a:endParaRPr/>
          </a:p>
          <a:p>
            <a:pPr indent="-298450" lvl="1" marL="914400" marR="0" rtl="0" algn="l">
              <a:lnSpc>
                <a:spcPct val="100000"/>
              </a:lnSpc>
              <a:spcBef>
                <a:spcPts val="0"/>
              </a:spcBef>
              <a:spcAft>
                <a:spcPts val="0"/>
              </a:spcAft>
              <a:buSzPts val="1100"/>
              <a:buChar char="○"/>
            </a:pPr>
            <a:r>
              <a:rPr lang="en-GB"/>
              <a:t>Rule of the least </a:t>
            </a:r>
            <a:r>
              <a:rPr lang="en-GB"/>
              <a:t>privilege</a:t>
            </a:r>
            <a:endParaRPr/>
          </a:p>
          <a:p>
            <a:pPr indent="-298450" lvl="2" marL="1371600" marR="0" rtl="0" algn="l">
              <a:lnSpc>
                <a:spcPct val="100000"/>
              </a:lnSpc>
              <a:spcBef>
                <a:spcPts val="0"/>
              </a:spcBef>
              <a:spcAft>
                <a:spcPts val="0"/>
              </a:spcAft>
              <a:buSzPts val="1100"/>
              <a:buChar char="■"/>
            </a:pPr>
            <a:r>
              <a:rPr lang="en-GB"/>
              <a:t>Fields -&gt; private, </a:t>
            </a:r>
            <a:endParaRPr/>
          </a:p>
          <a:p>
            <a:pPr indent="-298450" lvl="1" marL="914400" marR="0" rtl="0" algn="l">
              <a:lnSpc>
                <a:spcPct val="100000"/>
              </a:lnSpc>
              <a:spcBef>
                <a:spcPts val="0"/>
              </a:spcBef>
              <a:spcAft>
                <a:spcPts val="0"/>
              </a:spcAft>
              <a:buSzPts val="1100"/>
              <a:buChar char="○"/>
            </a:pPr>
            <a:r>
              <a:rPr lang="en-GB"/>
              <a:t>Fewer fields</a:t>
            </a:r>
            <a:endParaRPr/>
          </a:p>
          <a:p>
            <a:pPr indent="-298450" lvl="2" marL="1371600" marR="0" rtl="0" algn="l">
              <a:lnSpc>
                <a:spcPct val="100000"/>
              </a:lnSpc>
              <a:spcBef>
                <a:spcPts val="0"/>
              </a:spcBef>
              <a:spcAft>
                <a:spcPts val="0"/>
              </a:spcAft>
              <a:buSzPts val="1100"/>
              <a:buChar char="■"/>
            </a:pPr>
            <a:r>
              <a:rPr lang="en-GB"/>
              <a:t>Design for Concurrency</a:t>
            </a:r>
            <a:endParaRPr/>
          </a:p>
          <a:p>
            <a:pPr indent="-298450" lvl="1" marL="914400" marR="0" rtl="0" algn="l">
              <a:lnSpc>
                <a:spcPct val="100000"/>
              </a:lnSpc>
              <a:spcBef>
                <a:spcPts val="0"/>
              </a:spcBef>
              <a:spcAft>
                <a:spcPts val="0"/>
              </a:spcAft>
              <a:buSzPts val="1100"/>
              <a:buChar char="○"/>
            </a:pPr>
            <a:r>
              <a:rPr lang="en-GB"/>
              <a:t>More immutable</a:t>
            </a:r>
            <a:endParaRPr/>
          </a:p>
          <a:p>
            <a:pPr indent="-298450" lvl="0" marL="457200" marR="0" rtl="0" algn="l">
              <a:lnSpc>
                <a:spcPct val="100000"/>
              </a:lnSpc>
              <a:spcBef>
                <a:spcPts val="0"/>
              </a:spcBef>
              <a:spcAft>
                <a:spcPts val="0"/>
              </a:spcAft>
              <a:buSzPts val="1100"/>
              <a:buChar char="●"/>
            </a:pPr>
            <a:r>
              <a:rPr lang="en-GB"/>
              <a:t>Data Control</a:t>
            </a:r>
            <a:endParaRPr/>
          </a:p>
          <a:p>
            <a:pPr indent="-298450" lvl="1" marL="914400" marR="0" rtl="0" algn="l">
              <a:lnSpc>
                <a:spcPct val="100000"/>
              </a:lnSpc>
              <a:spcBef>
                <a:spcPts val="0"/>
              </a:spcBef>
              <a:spcAft>
                <a:spcPts val="0"/>
              </a:spcAft>
              <a:buSzPts val="1100"/>
              <a:buChar char="○"/>
            </a:pPr>
            <a:r>
              <a:rPr lang="en-GB"/>
              <a:t>Data Objects -&gt; collections</a:t>
            </a:r>
            <a:endParaRPr/>
          </a:p>
          <a:p>
            <a:pPr indent="-298450" lvl="2" marL="1371600" marR="0" rtl="0" algn="l">
              <a:lnSpc>
                <a:spcPct val="100000"/>
              </a:lnSpc>
              <a:spcBef>
                <a:spcPts val="0"/>
              </a:spcBef>
              <a:spcAft>
                <a:spcPts val="0"/>
              </a:spcAft>
              <a:buSzPts val="1100"/>
              <a:buChar char="■"/>
            </a:pPr>
            <a:r>
              <a:rPr lang="en-GB"/>
              <a:t>Accessing collection directly, modfying it</a:t>
            </a:r>
            <a:endParaRPr/>
          </a:p>
          <a:p>
            <a:pPr indent="-298450" lvl="2" marL="1371600" marR="0" rtl="0" algn="l">
              <a:lnSpc>
                <a:spcPct val="100000"/>
              </a:lnSpc>
              <a:spcBef>
                <a:spcPts val="0"/>
              </a:spcBef>
              <a:spcAft>
                <a:spcPts val="0"/>
              </a:spcAft>
              <a:buSzPts val="1100"/>
              <a:buChar char="■"/>
            </a:pPr>
            <a:r>
              <a:rPr lang="en-GB"/>
              <a:t>Violating Query/Command (non-mutator/mutator) rules</a:t>
            </a:r>
            <a:endParaRPr/>
          </a:p>
          <a:p>
            <a:pPr indent="-298450" lvl="0" marL="457200" marR="0" rtl="0" algn="l">
              <a:lnSpc>
                <a:spcPct val="100000"/>
              </a:lnSpc>
              <a:spcBef>
                <a:spcPts val="0"/>
              </a:spcBef>
              <a:spcAft>
                <a:spcPts val="0"/>
              </a:spcAft>
              <a:buSzPts val="1100"/>
              <a:buChar char="●"/>
            </a:pPr>
            <a:r>
              <a:rPr lang="en-GB"/>
              <a:t>Conditionals and Object States</a:t>
            </a:r>
            <a:endParaRPr/>
          </a:p>
          <a:p>
            <a:pPr indent="-298450" lvl="1" marL="914400" marR="0" rtl="0" algn="l">
              <a:lnSpc>
                <a:spcPct val="100000"/>
              </a:lnSpc>
              <a:spcBef>
                <a:spcPts val="0"/>
              </a:spcBef>
              <a:spcAft>
                <a:spcPts val="0"/>
              </a:spcAft>
              <a:buSzPts val="1100"/>
              <a:buChar char="○"/>
            </a:pPr>
            <a:r>
              <a:rPr lang="en-GB"/>
              <a:t>Optionals</a:t>
            </a:r>
            <a:endParaRPr/>
          </a:p>
          <a:p>
            <a:pPr indent="-298450" lvl="1" marL="914400" marR="0" rtl="0" algn="l">
              <a:lnSpc>
                <a:spcPct val="100000"/>
              </a:lnSpc>
              <a:spcBef>
                <a:spcPts val="0"/>
              </a:spcBef>
              <a:spcAft>
                <a:spcPts val="0"/>
              </a:spcAft>
              <a:buSzPts val="1100"/>
              <a:buChar char="○"/>
            </a:pPr>
            <a:r>
              <a:rPr lang="en-GB"/>
              <a:t>Temporary values</a:t>
            </a:r>
            <a:endParaRPr/>
          </a:p>
          <a:p>
            <a:pPr indent="-298450" lvl="2" marL="1371600" marR="0" rtl="0" algn="l">
              <a:lnSpc>
                <a:spcPct val="100000"/>
              </a:lnSpc>
              <a:spcBef>
                <a:spcPts val="0"/>
              </a:spcBef>
              <a:spcAft>
                <a:spcPts val="0"/>
              </a:spcAft>
              <a:buSzPts val="1100"/>
              <a:buChar char="■"/>
            </a:pPr>
            <a:r>
              <a:rPr lang="en-GB"/>
              <a:t>Back to point of Better &gt; Best</a:t>
            </a:r>
            <a:endParaRPr/>
          </a:p>
          <a:p>
            <a:pPr indent="-298450" lvl="2" marL="1371600" marR="0" rtl="0" algn="l">
              <a:lnSpc>
                <a:spcPct val="100000"/>
              </a:lnSpc>
              <a:spcBef>
                <a:spcPts val="0"/>
              </a:spcBef>
              <a:spcAft>
                <a:spcPts val="0"/>
              </a:spcAft>
              <a:buSzPts val="1100"/>
              <a:buChar char="■"/>
            </a:pPr>
            <a:r>
              <a:rPr lang="en-GB"/>
              <a:t>Readability over design, sometimes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14b39de52126da97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4b39de52126da97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 name="Shape 604"/>
        <p:cNvGrpSpPr/>
        <p:nvPr/>
      </p:nvGrpSpPr>
      <p:grpSpPr>
        <a:xfrm>
          <a:off x="0" y="0"/>
          <a:ext cx="0" cy="0"/>
          <a:chOff x="0" y="0"/>
          <a:chExt cx="0" cy="0"/>
        </a:xfrm>
      </p:grpSpPr>
      <p:sp>
        <p:nvSpPr>
          <p:cNvPr id="605" name="Google Shape;605;g44141351d1_0_1107: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44141351d1_0_1107: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t/>
            </a:r>
            <a:endParaRPr sz="14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Google Shape;619;g44141351d1_0_1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44141351d1_0_1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en-GB"/>
              <a:t>In addition to what was mentioned</a:t>
            </a:r>
            <a:endParaRPr/>
          </a:p>
          <a:p>
            <a:pPr indent="-298450" lvl="0" marL="457200" marR="0" rtl="0" algn="l">
              <a:lnSpc>
                <a:spcPct val="100000"/>
              </a:lnSpc>
              <a:spcBef>
                <a:spcPts val="0"/>
              </a:spcBef>
              <a:spcAft>
                <a:spcPts val="0"/>
              </a:spcAft>
              <a:buSzPts val="1100"/>
              <a:buChar char="●"/>
            </a:pPr>
            <a:r>
              <a:rPr lang="en-GB"/>
              <a:t>Field Control</a:t>
            </a:r>
            <a:endParaRPr/>
          </a:p>
          <a:p>
            <a:pPr indent="-298450" lvl="1" marL="914400" marR="0" rtl="0" algn="l">
              <a:lnSpc>
                <a:spcPct val="100000"/>
              </a:lnSpc>
              <a:spcBef>
                <a:spcPts val="0"/>
              </a:spcBef>
              <a:spcAft>
                <a:spcPts val="0"/>
              </a:spcAft>
              <a:buSzPts val="1100"/>
              <a:buChar char="○"/>
            </a:pPr>
            <a:r>
              <a:rPr lang="en-GB"/>
              <a:t>Rule of the least </a:t>
            </a:r>
            <a:r>
              <a:rPr lang="en-GB"/>
              <a:t>privilege</a:t>
            </a:r>
            <a:endParaRPr/>
          </a:p>
          <a:p>
            <a:pPr indent="-298450" lvl="2" marL="1371600" marR="0" rtl="0" algn="l">
              <a:lnSpc>
                <a:spcPct val="100000"/>
              </a:lnSpc>
              <a:spcBef>
                <a:spcPts val="0"/>
              </a:spcBef>
              <a:spcAft>
                <a:spcPts val="0"/>
              </a:spcAft>
              <a:buSzPts val="1100"/>
              <a:buChar char="■"/>
            </a:pPr>
            <a:r>
              <a:rPr lang="en-GB"/>
              <a:t>Fields -&gt; private, </a:t>
            </a:r>
            <a:endParaRPr/>
          </a:p>
          <a:p>
            <a:pPr indent="-298450" lvl="1" marL="914400" marR="0" rtl="0" algn="l">
              <a:lnSpc>
                <a:spcPct val="100000"/>
              </a:lnSpc>
              <a:spcBef>
                <a:spcPts val="0"/>
              </a:spcBef>
              <a:spcAft>
                <a:spcPts val="0"/>
              </a:spcAft>
              <a:buSzPts val="1100"/>
              <a:buChar char="○"/>
            </a:pPr>
            <a:r>
              <a:rPr lang="en-GB"/>
              <a:t>Fewer fields</a:t>
            </a:r>
            <a:endParaRPr/>
          </a:p>
          <a:p>
            <a:pPr indent="-298450" lvl="2" marL="1371600" marR="0" rtl="0" algn="l">
              <a:lnSpc>
                <a:spcPct val="100000"/>
              </a:lnSpc>
              <a:spcBef>
                <a:spcPts val="0"/>
              </a:spcBef>
              <a:spcAft>
                <a:spcPts val="0"/>
              </a:spcAft>
              <a:buSzPts val="1100"/>
              <a:buChar char="■"/>
            </a:pPr>
            <a:r>
              <a:rPr lang="en-GB"/>
              <a:t>Design for Concurrency</a:t>
            </a:r>
            <a:endParaRPr/>
          </a:p>
          <a:p>
            <a:pPr indent="-298450" lvl="1" marL="914400" marR="0" rtl="0" algn="l">
              <a:lnSpc>
                <a:spcPct val="100000"/>
              </a:lnSpc>
              <a:spcBef>
                <a:spcPts val="0"/>
              </a:spcBef>
              <a:spcAft>
                <a:spcPts val="0"/>
              </a:spcAft>
              <a:buSzPts val="1100"/>
              <a:buChar char="○"/>
            </a:pPr>
            <a:r>
              <a:rPr lang="en-GB"/>
              <a:t>More immutable</a:t>
            </a:r>
            <a:endParaRPr/>
          </a:p>
          <a:p>
            <a:pPr indent="-298450" lvl="0" marL="457200" marR="0" rtl="0" algn="l">
              <a:lnSpc>
                <a:spcPct val="100000"/>
              </a:lnSpc>
              <a:spcBef>
                <a:spcPts val="0"/>
              </a:spcBef>
              <a:spcAft>
                <a:spcPts val="0"/>
              </a:spcAft>
              <a:buSzPts val="1100"/>
              <a:buChar char="●"/>
            </a:pPr>
            <a:r>
              <a:rPr lang="en-GB"/>
              <a:t>Data Control</a:t>
            </a:r>
            <a:endParaRPr/>
          </a:p>
          <a:p>
            <a:pPr indent="-298450" lvl="1" marL="914400" marR="0" rtl="0" algn="l">
              <a:lnSpc>
                <a:spcPct val="100000"/>
              </a:lnSpc>
              <a:spcBef>
                <a:spcPts val="0"/>
              </a:spcBef>
              <a:spcAft>
                <a:spcPts val="0"/>
              </a:spcAft>
              <a:buSzPts val="1100"/>
              <a:buChar char="○"/>
            </a:pPr>
            <a:r>
              <a:rPr lang="en-GB"/>
              <a:t>Data Objects -&gt; collections</a:t>
            </a:r>
            <a:endParaRPr/>
          </a:p>
          <a:p>
            <a:pPr indent="-298450" lvl="2" marL="1371600" marR="0" rtl="0" algn="l">
              <a:lnSpc>
                <a:spcPct val="100000"/>
              </a:lnSpc>
              <a:spcBef>
                <a:spcPts val="0"/>
              </a:spcBef>
              <a:spcAft>
                <a:spcPts val="0"/>
              </a:spcAft>
              <a:buSzPts val="1100"/>
              <a:buChar char="■"/>
            </a:pPr>
            <a:r>
              <a:rPr lang="en-GB"/>
              <a:t>Accessing collection directly, modfying it</a:t>
            </a:r>
            <a:endParaRPr/>
          </a:p>
          <a:p>
            <a:pPr indent="-298450" lvl="2" marL="1371600" marR="0" rtl="0" algn="l">
              <a:lnSpc>
                <a:spcPct val="100000"/>
              </a:lnSpc>
              <a:spcBef>
                <a:spcPts val="0"/>
              </a:spcBef>
              <a:spcAft>
                <a:spcPts val="0"/>
              </a:spcAft>
              <a:buSzPts val="1100"/>
              <a:buChar char="■"/>
            </a:pPr>
            <a:r>
              <a:rPr lang="en-GB"/>
              <a:t>Violating Query/Command (non-mutator/mutator) rules</a:t>
            </a:r>
            <a:endParaRPr/>
          </a:p>
          <a:p>
            <a:pPr indent="-298450" lvl="0" marL="457200" marR="0" rtl="0" algn="l">
              <a:lnSpc>
                <a:spcPct val="100000"/>
              </a:lnSpc>
              <a:spcBef>
                <a:spcPts val="0"/>
              </a:spcBef>
              <a:spcAft>
                <a:spcPts val="0"/>
              </a:spcAft>
              <a:buSzPts val="1100"/>
              <a:buChar char="●"/>
            </a:pPr>
            <a:r>
              <a:rPr lang="en-GB"/>
              <a:t>Conditionals and Object States</a:t>
            </a:r>
            <a:endParaRPr/>
          </a:p>
          <a:p>
            <a:pPr indent="-298450" lvl="1" marL="914400" marR="0" rtl="0" algn="l">
              <a:lnSpc>
                <a:spcPct val="100000"/>
              </a:lnSpc>
              <a:spcBef>
                <a:spcPts val="0"/>
              </a:spcBef>
              <a:spcAft>
                <a:spcPts val="0"/>
              </a:spcAft>
              <a:buSzPts val="1100"/>
              <a:buChar char="○"/>
            </a:pPr>
            <a:r>
              <a:rPr lang="en-GB"/>
              <a:t>Optionals</a:t>
            </a:r>
            <a:endParaRPr/>
          </a:p>
          <a:p>
            <a:pPr indent="-298450" lvl="1" marL="914400" marR="0" rtl="0" algn="l">
              <a:lnSpc>
                <a:spcPct val="100000"/>
              </a:lnSpc>
              <a:spcBef>
                <a:spcPts val="0"/>
              </a:spcBef>
              <a:spcAft>
                <a:spcPts val="0"/>
              </a:spcAft>
              <a:buSzPts val="1100"/>
              <a:buChar char="○"/>
            </a:pPr>
            <a:r>
              <a:rPr lang="en-GB"/>
              <a:t>Temporary values</a:t>
            </a:r>
            <a:endParaRPr/>
          </a:p>
          <a:p>
            <a:pPr indent="-298450" lvl="2" marL="1371600" marR="0" rtl="0" algn="l">
              <a:lnSpc>
                <a:spcPct val="100000"/>
              </a:lnSpc>
              <a:spcBef>
                <a:spcPts val="0"/>
              </a:spcBef>
              <a:spcAft>
                <a:spcPts val="0"/>
              </a:spcAft>
              <a:buSzPts val="1100"/>
              <a:buChar char="■"/>
            </a:pPr>
            <a:r>
              <a:rPr lang="en-GB"/>
              <a:t>Back to point of Better &gt; Best</a:t>
            </a:r>
            <a:endParaRPr/>
          </a:p>
          <a:p>
            <a:pPr indent="-298450" lvl="2" marL="1371600" marR="0" rtl="0" algn="l">
              <a:lnSpc>
                <a:spcPct val="100000"/>
              </a:lnSpc>
              <a:spcBef>
                <a:spcPts val="0"/>
              </a:spcBef>
              <a:spcAft>
                <a:spcPts val="0"/>
              </a:spcAft>
              <a:buSzPts val="1100"/>
              <a:buChar char="■"/>
            </a:pPr>
            <a:r>
              <a:rPr lang="en-GB"/>
              <a:t>Readability over design, sometimes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8" name="Shape 628"/>
        <p:cNvGrpSpPr/>
        <p:nvPr/>
      </p:nvGrpSpPr>
      <p:grpSpPr>
        <a:xfrm>
          <a:off x="0" y="0"/>
          <a:ext cx="0" cy="0"/>
          <a:chOff x="0" y="0"/>
          <a:chExt cx="0" cy="0"/>
        </a:xfrm>
      </p:grpSpPr>
      <p:sp>
        <p:nvSpPr>
          <p:cNvPr id="629" name="Google Shape;629;g44141351d1_0_616: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44141351d1_0_616: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rPr lang="en-GB"/>
              <a:t>Reference: </a:t>
            </a:r>
            <a:r>
              <a:rPr lang="en-GB" u="sng">
                <a:solidFill>
                  <a:schemeClr val="hlink"/>
                </a:solidFill>
                <a:hlinkClick r:id="rId2"/>
              </a:rPr>
              <a:t>https://www.amazon.com/Refactoring-Improving-Existing-Addison-Wesley-Signature/dp/0134757599</a:t>
            </a:r>
            <a:r>
              <a:rPr lang="en-GB"/>
              <a:t> </a:t>
            </a:r>
            <a:endParaRPr sz="140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Google Shape;636;g44141351d1_0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44141351d1_0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Google Shape;644;g44141351d1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44141351d1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0" name="Shape 650"/>
        <p:cNvGrpSpPr/>
        <p:nvPr/>
      </p:nvGrpSpPr>
      <p:grpSpPr>
        <a:xfrm>
          <a:off x="0" y="0"/>
          <a:ext cx="0" cy="0"/>
          <a:chOff x="0" y="0"/>
          <a:chExt cx="0" cy="0"/>
        </a:xfrm>
      </p:grpSpPr>
      <p:sp>
        <p:nvSpPr>
          <p:cNvPr id="651" name="Google Shape;651;g44141351d1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44141351d1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en-GB"/>
              <a:t>According to michael Feather</a:t>
            </a:r>
            <a:endParaRPr/>
          </a:p>
          <a:p>
            <a:pPr indent="-298450" lvl="1" marL="914400" rtl="0" algn="l">
              <a:spcBef>
                <a:spcPts val="0"/>
              </a:spcBef>
              <a:spcAft>
                <a:spcPts val="0"/>
              </a:spcAft>
              <a:buSzPts val="1100"/>
              <a:buChar char="○"/>
            </a:pPr>
            <a:r>
              <a:rPr lang="en-GB"/>
              <a:t>1. The first tests that you write for a class you are changing</a:t>
            </a:r>
            <a:endParaRPr/>
          </a:p>
          <a:p>
            <a:pPr indent="-298450" lvl="1" marL="914400" rtl="0" algn="l">
              <a:spcBef>
                <a:spcPts val="0"/>
              </a:spcBef>
              <a:spcAft>
                <a:spcPts val="0"/>
              </a:spcAft>
              <a:buSzPts val="1100"/>
              <a:buChar char="○"/>
            </a:pPr>
            <a:r>
              <a:rPr lang="en-GB"/>
              <a:t>. 2. These tests characterize existing behavior. </a:t>
            </a:r>
            <a:endParaRPr/>
          </a:p>
          <a:p>
            <a:pPr indent="-298450" lvl="1" marL="914400" rtl="0" algn="l">
              <a:spcBef>
                <a:spcPts val="0"/>
              </a:spcBef>
              <a:spcAft>
                <a:spcPts val="0"/>
              </a:spcAft>
              <a:buSzPts val="1100"/>
              <a:buChar char="○"/>
            </a:pPr>
            <a:r>
              <a:rPr lang="en-GB"/>
              <a:t>3. They hold it down like a vise when you are 4. working</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8" name="Shape 658"/>
        <p:cNvGrpSpPr/>
        <p:nvPr/>
      </p:nvGrpSpPr>
      <p:grpSpPr>
        <a:xfrm>
          <a:off x="0" y="0"/>
          <a:ext cx="0" cy="0"/>
          <a:chOff x="0" y="0"/>
          <a:chExt cx="0" cy="0"/>
        </a:xfrm>
      </p:grpSpPr>
      <p:sp>
        <p:nvSpPr>
          <p:cNvPr id="659" name="Google Shape;659;g44141351d1_0_1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44141351d1_0_1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Google Shape;667;g44141351d1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44141351d1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Encourage them to watch my Domain Driven Testing talk</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3" name="Shape 673"/>
        <p:cNvGrpSpPr/>
        <p:nvPr/>
      </p:nvGrpSpPr>
      <p:grpSpPr>
        <a:xfrm>
          <a:off x="0" y="0"/>
          <a:ext cx="0" cy="0"/>
          <a:chOff x="0" y="0"/>
          <a:chExt cx="0" cy="0"/>
        </a:xfrm>
      </p:grpSpPr>
      <p:sp>
        <p:nvSpPr>
          <p:cNvPr id="674" name="Google Shape;674;g44141351d1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44141351d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3" name="Shape 683"/>
        <p:cNvGrpSpPr/>
        <p:nvPr/>
      </p:nvGrpSpPr>
      <p:grpSpPr>
        <a:xfrm>
          <a:off x="0" y="0"/>
          <a:ext cx="0" cy="0"/>
          <a:chOff x="0" y="0"/>
          <a:chExt cx="0" cy="0"/>
        </a:xfrm>
      </p:grpSpPr>
      <p:sp>
        <p:nvSpPr>
          <p:cNvPr id="684" name="Google Shape;684;g44141351d1_0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44141351d1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14b39de52126da97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4b39de52126da97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1" name="Shape 691"/>
        <p:cNvGrpSpPr/>
        <p:nvPr/>
      </p:nvGrpSpPr>
      <p:grpSpPr>
        <a:xfrm>
          <a:off x="0" y="0"/>
          <a:ext cx="0" cy="0"/>
          <a:chOff x="0" y="0"/>
          <a:chExt cx="0" cy="0"/>
        </a:xfrm>
      </p:grpSpPr>
      <p:sp>
        <p:nvSpPr>
          <p:cNvPr id="692" name="Google Shape;692;g44bcb2c41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44bcb2c41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Explain width is #tests</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7" name="Shape 707"/>
        <p:cNvGrpSpPr/>
        <p:nvPr/>
      </p:nvGrpSpPr>
      <p:grpSpPr>
        <a:xfrm>
          <a:off x="0" y="0"/>
          <a:ext cx="0" cy="0"/>
          <a:chOff x="0" y="0"/>
          <a:chExt cx="0" cy="0"/>
        </a:xfrm>
      </p:grpSpPr>
      <p:sp>
        <p:nvSpPr>
          <p:cNvPr id="708" name="Google Shape;708;g14b39de52126da97_2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14b39de52126da97_2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Google Shape;729;g14b39de52126da97_2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14b39de52126da97_2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7" name="Shape 737"/>
        <p:cNvGrpSpPr/>
        <p:nvPr/>
      </p:nvGrpSpPr>
      <p:grpSpPr>
        <a:xfrm>
          <a:off x="0" y="0"/>
          <a:ext cx="0" cy="0"/>
          <a:chOff x="0" y="0"/>
          <a:chExt cx="0" cy="0"/>
        </a:xfrm>
      </p:grpSpPr>
      <p:sp>
        <p:nvSpPr>
          <p:cNvPr id="738" name="Google Shape;738;g14b39de52126da97_28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14b39de52126da97_28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Bug is not a bug situation</a:t>
            </a:r>
            <a:endParaRPr/>
          </a:p>
          <a:p>
            <a:pPr indent="0" lvl="0" marL="0" rtl="0" algn="l">
              <a:spcBef>
                <a:spcPts val="0"/>
              </a:spcBef>
              <a:spcAft>
                <a:spcPts val="0"/>
              </a:spcAft>
              <a:buNone/>
            </a:pPr>
            <a:r>
              <a:rPr lang="en-GB"/>
              <a:t>Not upfront</a:t>
            </a:r>
            <a:endParaRPr/>
          </a:p>
          <a:p>
            <a:pPr indent="0" lvl="0" marL="0" rtl="0" algn="l">
              <a:spcBef>
                <a:spcPts val="0"/>
              </a:spcBef>
              <a:spcAft>
                <a:spcPts val="0"/>
              </a:spcAft>
              <a:buNone/>
            </a:pPr>
            <a:r>
              <a:rPr lang="en-GB"/>
              <a:t>Tackling blindness</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8" name="Shape 748"/>
        <p:cNvGrpSpPr/>
        <p:nvPr/>
      </p:nvGrpSpPr>
      <p:grpSpPr>
        <a:xfrm>
          <a:off x="0" y="0"/>
          <a:ext cx="0" cy="0"/>
          <a:chOff x="0" y="0"/>
          <a:chExt cx="0" cy="0"/>
        </a:xfrm>
      </p:grpSpPr>
      <p:sp>
        <p:nvSpPr>
          <p:cNvPr id="749" name="Google Shape;749;g14b39de52126da97_2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14b39de52126da97_2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Design by Contract</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1" name="Shape 761"/>
        <p:cNvGrpSpPr/>
        <p:nvPr/>
      </p:nvGrpSpPr>
      <p:grpSpPr>
        <a:xfrm>
          <a:off x="0" y="0"/>
          <a:ext cx="0" cy="0"/>
          <a:chOff x="0" y="0"/>
          <a:chExt cx="0" cy="0"/>
        </a:xfrm>
      </p:grpSpPr>
      <p:sp>
        <p:nvSpPr>
          <p:cNvPr id="762" name="Google Shape;762;g14b39de52126da97_2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14b39de52126da97_2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Text test</a:t>
            </a:r>
            <a:endParaRPr/>
          </a:p>
          <a:p>
            <a:pPr indent="0" lvl="0" marL="0" rtl="0" algn="l">
              <a:spcBef>
                <a:spcPts val="0"/>
              </a:spcBef>
              <a:spcAft>
                <a:spcPts val="0"/>
              </a:spcAft>
              <a:buNone/>
            </a:pPr>
            <a:r>
              <a:rPr lang="en-GB"/>
              <a:t>Diffy</a:t>
            </a:r>
            <a:endParaRPr/>
          </a:p>
          <a:p>
            <a:pPr indent="0" lvl="0" marL="0" rtl="0" algn="l">
              <a:spcBef>
                <a:spcPts val="0"/>
              </a:spcBef>
              <a:spcAft>
                <a:spcPts val="0"/>
              </a:spcAft>
              <a:buNone/>
            </a:pPr>
            <a:r>
              <a:rPr lang="en-GB"/>
              <a:t>Json schema validator</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2" name="Shape 772"/>
        <p:cNvGrpSpPr/>
        <p:nvPr/>
      </p:nvGrpSpPr>
      <p:grpSpPr>
        <a:xfrm>
          <a:off x="0" y="0"/>
          <a:ext cx="0" cy="0"/>
          <a:chOff x="0" y="0"/>
          <a:chExt cx="0" cy="0"/>
        </a:xfrm>
      </p:grpSpPr>
      <p:sp>
        <p:nvSpPr>
          <p:cNvPr id="773" name="Google Shape;773;g14b39de52126da97_2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14b39de52126da97_2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Explain width is #tests</a:t>
            </a:r>
            <a:endParaRPr/>
          </a:p>
          <a:p>
            <a:pPr indent="0" lvl="0" marL="0" rtl="0" algn="l">
              <a:spcBef>
                <a:spcPts val="0"/>
              </a:spcBef>
              <a:spcAft>
                <a:spcPts val="0"/>
              </a:spcAft>
              <a:buNone/>
            </a:pPr>
            <a:r>
              <a:rPr lang="en-GB"/>
              <a:t>Think Acceptance Tests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!Exploratory tests under breaker</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1" name="Shape 791"/>
        <p:cNvGrpSpPr/>
        <p:nvPr/>
      </p:nvGrpSpPr>
      <p:grpSpPr>
        <a:xfrm>
          <a:off x="0" y="0"/>
          <a:ext cx="0" cy="0"/>
          <a:chOff x="0" y="0"/>
          <a:chExt cx="0" cy="0"/>
        </a:xfrm>
      </p:grpSpPr>
      <p:sp>
        <p:nvSpPr>
          <p:cNvPr id="792" name="Google Shape;792;g14b39de52126da97_29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14b39de52126da97_29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g14b39de52126da97_2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14b39de52126da97_2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2" name="Shape 822"/>
        <p:cNvGrpSpPr/>
        <p:nvPr/>
      </p:nvGrpSpPr>
      <p:grpSpPr>
        <a:xfrm>
          <a:off x="0" y="0"/>
          <a:ext cx="0" cy="0"/>
          <a:chOff x="0" y="0"/>
          <a:chExt cx="0" cy="0"/>
        </a:xfrm>
      </p:grpSpPr>
      <p:sp>
        <p:nvSpPr>
          <p:cNvPr id="823" name="Google Shape;823;g14b39de52126da97_29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14b39de52126da97_29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Explain width is #tests</a:t>
            </a:r>
            <a:endParaRPr/>
          </a:p>
          <a:p>
            <a:pPr indent="0" lvl="0" marL="0" rtl="0" algn="l">
              <a:spcBef>
                <a:spcPts val="0"/>
              </a:spcBef>
              <a:spcAft>
                <a:spcPts val="0"/>
              </a:spcAft>
              <a:buNone/>
            </a:pPr>
            <a:r>
              <a:rPr lang="en-GB"/>
              <a:t>Think Acceptance Tests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!Exploratory tests under breaker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14b39de52126da97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4b39de52126da97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Note: Building = Testing, don`t ever forget that -&gt; Testers are an integral part of any software team</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5" name="Shape 845"/>
        <p:cNvGrpSpPr/>
        <p:nvPr/>
      </p:nvGrpSpPr>
      <p:grpSpPr>
        <a:xfrm>
          <a:off x="0" y="0"/>
          <a:ext cx="0" cy="0"/>
          <a:chOff x="0" y="0"/>
          <a:chExt cx="0" cy="0"/>
        </a:xfrm>
      </p:grpSpPr>
      <p:sp>
        <p:nvSpPr>
          <p:cNvPr id="846" name="Google Shape;846;g14b39de52126da97_29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14b39de52126da97_29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Possibly talk about screenplay vs interation, explain why task</a:t>
            </a:r>
            <a:endParaRPr/>
          </a:p>
          <a:p>
            <a:pPr indent="0" lvl="0" marL="0" rtl="0" algn="l">
              <a:spcBef>
                <a:spcPts val="0"/>
              </a:spcBef>
              <a:spcAft>
                <a:spcPts val="0"/>
              </a:spcAft>
              <a:buNone/>
            </a:pPr>
            <a:r>
              <a:rPr lang="en-GB"/>
              <a:t>SOLID pattern</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2" name="Shape 862"/>
        <p:cNvGrpSpPr/>
        <p:nvPr/>
      </p:nvGrpSpPr>
      <p:grpSpPr>
        <a:xfrm>
          <a:off x="0" y="0"/>
          <a:ext cx="0" cy="0"/>
          <a:chOff x="0" y="0"/>
          <a:chExt cx="0" cy="0"/>
        </a:xfrm>
      </p:grpSpPr>
      <p:sp>
        <p:nvSpPr>
          <p:cNvPr id="863" name="Google Shape;863;g14b39de52126da97_29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14b39de52126da97_29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9" name="Shape 869"/>
        <p:cNvGrpSpPr/>
        <p:nvPr/>
      </p:nvGrpSpPr>
      <p:grpSpPr>
        <a:xfrm>
          <a:off x="0" y="0"/>
          <a:ext cx="0" cy="0"/>
          <a:chOff x="0" y="0"/>
          <a:chExt cx="0" cy="0"/>
        </a:xfrm>
      </p:grpSpPr>
      <p:sp>
        <p:nvSpPr>
          <p:cNvPr id="870" name="Google Shape;870;g14b39de52126da97_29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14b39de52126da97_29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3" name="Shape 883"/>
        <p:cNvGrpSpPr/>
        <p:nvPr/>
      </p:nvGrpSpPr>
      <p:grpSpPr>
        <a:xfrm>
          <a:off x="0" y="0"/>
          <a:ext cx="0" cy="0"/>
          <a:chOff x="0" y="0"/>
          <a:chExt cx="0" cy="0"/>
        </a:xfrm>
      </p:grpSpPr>
      <p:sp>
        <p:nvSpPr>
          <p:cNvPr id="884" name="Google Shape;884;g14b39de52126da97_30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14b39de52126da97_30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Explain width is #tests</a:t>
            </a:r>
            <a:endParaRPr/>
          </a:p>
          <a:p>
            <a:pPr indent="0" lvl="0" marL="0" rtl="0" algn="l">
              <a:spcBef>
                <a:spcPts val="0"/>
              </a:spcBef>
              <a:spcAft>
                <a:spcPts val="0"/>
              </a:spcAft>
              <a:buNone/>
            </a:pPr>
            <a:r>
              <a:rPr lang="en-GB"/>
              <a:t>Think Acceptance Tests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!Exploratory tests under breaker</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7" name="Shape 907"/>
        <p:cNvGrpSpPr/>
        <p:nvPr/>
      </p:nvGrpSpPr>
      <p:grpSpPr>
        <a:xfrm>
          <a:off x="0" y="0"/>
          <a:ext cx="0" cy="0"/>
          <a:chOff x="0" y="0"/>
          <a:chExt cx="0" cy="0"/>
        </a:xfrm>
      </p:grpSpPr>
      <p:sp>
        <p:nvSpPr>
          <p:cNvPr id="908" name="Google Shape;908;g44141351d1_0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44141351d1_0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4" name="Shape 924"/>
        <p:cNvGrpSpPr/>
        <p:nvPr/>
      </p:nvGrpSpPr>
      <p:grpSpPr>
        <a:xfrm>
          <a:off x="0" y="0"/>
          <a:ext cx="0" cy="0"/>
          <a:chOff x="0" y="0"/>
          <a:chExt cx="0" cy="0"/>
        </a:xfrm>
      </p:grpSpPr>
      <p:sp>
        <p:nvSpPr>
          <p:cNvPr id="925" name="Google Shape;925;g14b39de52126da97_10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14b39de52126da97_10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Communication is essential in a team settings</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0" name="Shape 930"/>
        <p:cNvGrpSpPr/>
        <p:nvPr/>
      </p:nvGrpSpPr>
      <p:grpSpPr>
        <a:xfrm>
          <a:off x="0" y="0"/>
          <a:ext cx="0" cy="0"/>
          <a:chOff x="0" y="0"/>
          <a:chExt cx="0" cy="0"/>
        </a:xfrm>
      </p:grpSpPr>
      <p:sp>
        <p:nvSpPr>
          <p:cNvPr id="931" name="Google Shape;931;g14b39de52126da97_3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14b39de52126da97_3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arenR"/>
            </a:pPr>
            <a:r>
              <a:rPr lang="en-GB"/>
              <a:t>One size fits all,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0" name="Shape 940"/>
        <p:cNvGrpSpPr/>
        <p:nvPr/>
      </p:nvGrpSpPr>
      <p:grpSpPr>
        <a:xfrm>
          <a:off x="0" y="0"/>
          <a:ext cx="0" cy="0"/>
          <a:chOff x="0" y="0"/>
          <a:chExt cx="0" cy="0"/>
        </a:xfrm>
      </p:grpSpPr>
      <p:sp>
        <p:nvSpPr>
          <p:cNvPr id="941" name="Google Shape;941;g14b39de52126da97_3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14b39de52126da97_3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7" name="Shape 947"/>
        <p:cNvGrpSpPr/>
        <p:nvPr/>
      </p:nvGrpSpPr>
      <p:grpSpPr>
        <a:xfrm>
          <a:off x="0" y="0"/>
          <a:ext cx="0" cy="0"/>
          <a:chOff x="0" y="0"/>
          <a:chExt cx="0" cy="0"/>
        </a:xfrm>
      </p:grpSpPr>
      <p:sp>
        <p:nvSpPr>
          <p:cNvPr id="948" name="Google Shape;948;g14b39de52126da97_3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14b39de52126da97_3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arenR"/>
            </a:pPr>
            <a:r>
              <a:rPr lang="en-GB"/>
              <a:t>One size fits all,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3" name="Shape 973"/>
        <p:cNvGrpSpPr/>
        <p:nvPr/>
      </p:nvGrpSpPr>
      <p:grpSpPr>
        <a:xfrm>
          <a:off x="0" y="0"/>
          <a:ext cx="0" cy="0"/>
          <a:chOff x="0" y="0"/>
          <a:chExt cx="0" cy="0"/>
        </a:xfrm>
      </p:grpSpPr>
      <p:sp>
        <p:nvSpPr>
          <p:cNvPr id="974" name="Google Shape;974;g44141351d1_0_1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44141351d1_0_1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44141351d1_0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44141351d1_0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4" name="Shape 984"/>
        <p:cNvGrpSpPr/>
        <p:nvPr/>
      </p:nvGrpSpPr>
      <p:grpSpPr>
        <a:xfrm>
          <a:off x="0" y="0"/>
          <a:ext cx="0" cy="0"/>
          <a:chOff x="0" y="0"/>
          <a:chExt cx="0" cy="0"/>
        </a:xfrm>
      </p:grpSpPr>
      <p:sp>
        <p:nvSpPr>
          <p:cNvPr id="985" name="Google Shape;985;g44141351d1_0_1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44141351d1_0_1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Example???</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6" name="Shape 996"/>
        <p:cNvGrpSpPr/>
        <p:nvPr/>
      </p:nvGrpSpPr>
      <p:grpSpPr>
        <a:xfrm>
          <a:off x="0" y="0"/>
          <a:ext cx="0" cy="0"/>
          <a:chOff x="0" y="0"/>
          <a:chExt cx="0" cy="0"/>
        </a:xfrm>
      </p:grpSpPr>
      <p:sp>
        <p:nvSpPr>
          <p:cNvPr id="997" name="Google Shape;997;g44141351d1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44141351d1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3" name="Shape 1013"/>
        <p:cNvGrpSpPr/>
        <p:nvPr/>
      </p:nvGrpSpPr>
      <p:grpSpPr>
        <a:xfrm>
          <a:off x="0" y="0"/>
          <a:ext cx="0" cy="0"/>
          <a:chOff x="0" y="0"/>
          <a:chExt cx="0" cy="0"/>
        </a:xfrm>
      </p:grpSpPr>
      <p:sp>
        <p:nvSpPr>
          <p:cNvPr id="1014" name="Google Shape;1014;g44141351d1_0_1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44141351d1_0_1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arenR"/>
            </a:pPr>
            <a:r>
              <a:rPr lang="en-GB"/>
              <a:t>One size fits all,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2" name="Shape 1042"/>
        <p:cNvGrpSpPr/>
        <p:nvPr/>
      </p:nvGrpSpPr>
      <p:grpSpPr>
        <a:xfrm>
          <a:off x="0" y="0"/>
          <a:ext cx="0" cy="0"/>
          <a:chOff x="0" y="0"/>
          <a:chExt cx="0" cy="0"/>
        </a:xfrm>
      </p:grpSpPr>
      <p:sp>
        <p:nvSpPr>
          <p:cNvPr id="1043" name="Google Shape;1043;g44141351d1_0_1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44141351d1_0_1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Example???</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3" name="Shape 1053"/>
        <p:cNvGrpSpPr/>
        <p:nvPr/>
      </p:nvGrpSpPr>
      <p:grpSpPr>
        <a:xfrm>
          <a:off x="0" y="0"/>
          <a:ext cx="0" cy="0"/>
          <a:chOff x="0" y="0"/>
          <a:chExt cx="0" cy="0"/>
        </a:xfrm>
      </p:grpSpPr>
      <p:sp>
        <p:nvSpPr>
          <p:cNvPr id="1054" name="Google Shape;1054;g44141351d1_0_1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44141351d1_0_1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1" name="Shape 1061"/>
        <p:cNvGrpSpPr/>
        <p:nvPr/>
      </p:nvGrpSpPr>
      <p:grpSpPr>
        <a:xfrm>
          <a:off x="0" y="0"/>
          <a:ext cx="0" cy="0"/>
          <a:chOff x="0" y="0"/>
          <a:chExt cx="0" cy="0"/>
        </a:xfrm>
      </p:grpSpPr>
      <p:sp>
        <p:nvSpPr>
          <p:cNvPr id="1062" name="Google Shape;1062;g44141351d1_0_1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44141351d1_0_1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arenR"/>
            </a:pPr>
            <a:r>
              <a:rPr lang="en-GB" sz="1400"/>
              <a:t>Design is the code, the code is design</a:t>
            </a:r>
            <a:endParaRPr sz="1400"/>
          </a:p>
          <a:p>
            <a:pPr indent="-298450" lvl="0" marL="457200" rtl="0" algn="l">
              <a:spcBef>
                <a:spcPts val="0"/>
              </a:spcBef>
              <a:spcAft>
                <a:spcPts val="0"/>
              </a:spcAft>
              <a:buSzPts val="1100"/>
              <a:buAutoNum type="arabicParenR"/>
            </a:pPr>
            <a:r>
              <a:rPr lang="en-GB"/>
              <a:t>Big ball of mud, make it visibl</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0" name="Shape 1070"/>
        <p:cNvGrpSpPr/>
        <p:nvPr/>
      </p:nvGrpSpPr>
      <p:grpSpPr>
        <a:xfrm>
          <a:off x="0" y="0"/>
          <a:ext cx="0" cy="0"/>
          <a:chOff x="0" y="0"/>
          <a:chExt cx="0" cy="0"/>
        </a:xfrm>
      </p:grpSpPr>
      <p:sp>
        <p:nvSpPr>
          <p:cNvPr id="1071" name="Google Shape;1071;g44141351d1_0_1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44141351d1_0_1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According to Kent Beck (http://wiki.c2.com/?GalacticModelingLanguage)</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9" name="Shape 1079"/>
        <p:cNvGrpSpPr/>
        <p:nvPr/>
      </p:nvGrpSpPr>
      <p:grpSpPr>
        <a:xfrm>
          <a:off x="0" y="0"/>
          <a:ext cx="0" cy="0"/>
          <a:chOff x="0" y="0"/>
          <a:chExt cx="0" cy="0"/>
        </a:xfrm>
      </p:grpSpPr>
      <p:sp>
        <p:nvSpPr>
          <p:cNvPr id="1080" name="Google Shape;1080;g44141351d1_0_1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44141351d1_0_1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7" name="Shape 1087"/>
        <p:cNvGrpSpPr/>
        <p:nvPr/>
      </p:nvGrpSpPr>
      <p:grpSpPr>
        <a:xfrm>
          <a:off x="0" y="0"/>
          <a:ext cx="0" cy="0"/>
          <a:chOff x="0" y="0"/>
          <a:chExt cx="0" cy="0"/>
        </a:xfrm>
      </p:grpSpPr>
      <p:sp>
        <p:nvSpPr>
          <p:cNvPr id="1088" name="Google Shape;1088;g44141351d1_0_1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44141351d1_0_1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arenR"/>
            </a:pPr>
            <a:r>
              <a:rPr lang="en-GB"/>
              <a:t>Immutable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8" name="Shape 1118"/>
        <p:cNvGrpSpPr/>
        <p:nvPr/>
      </p:nvGrpSpPr>
      <p:grpSpPr>
        <a:xfrm>
          <a:off x="0" y="0"/>
          <a:ext cx="0" cy="0"/>
          <a:chOff x="0" y="0"/>
          <a:chExt cx="0" cy="0"/>
        </a:xfrm>
      </p:grpSpPr>
      <p:sp>
        <p:nvSpPr>
          <p:cNvPr id="1119" name="Google Shape;1119;g44141351d1_0_1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44141351d1_0_1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arenR"/>
            </a:pPr>
            <a:r>
              <a:rPr lang="en-GB" sz="1400"/>
              <a:t>Working with Domain Experts, Testers, Developers</a:t>
            </a:r>
            <a:endParaRPr sz="1400"/>
          </a:p>
          <a:p>
            <a:pPr indent="-317500" lvl="0" marL="457200" rtl="0" algn="l">
              <a:spcBef>
                <a:spcPts val="0"/>
              </a:spcBef>
              <a:spcAft>
                <a:spcPts val="0"/>
              </a:spcAft>
              <a:buSzPts val="1400"/>
              <a:buAutoNum type="arabicParenR"/>
            </a:pPr>
            <a:r>
              <a:rPr lang="en-GB" sz="1400"/>
              <a:t>Really get and use the feedback from every stackholder</a:t>
            </a:r>
            <a:endParaRPr sz="1400"/>
          </a:p>
          <a:p>
            <a:pPr indent="-317500" lvl="0" marL="457200" rtl="0" algn="l">
              <a:spcBef>
                <a:spcPts val="0"/>
              </a:spcBef>
              <a:spcAft>
                <a:spcPts val="0"/>
              </a:spcAft>
              <a:buSzPts val="1400"/>
              <a:buAutoNum type="arabicParenR"/>
            </a:pPr>
            <a:r>
              <a:rPr lang="en-GB" sz="1400"/>
              <a:t>Try to have engineers of all levels, of all backgrounds</a:t>
            </a:r>
            <a:endParaRPr sz="1400"/>
          </a:p>
          <a:p>
            <a:pPr indent="-298450" lvl="0" marL="457200" rtl="0" algn="l">
              <a:spcBef>
                <a:spcPts val="0"/>
              </a:spcBef>
              <a:spcAft>
                <a:spcPts val="0"/>
              </a:spcAft>
              <a:buSzPts val="1100"/>
              <a:buAutoNum type="arabicParenR"/>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44141351d1_0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44141351d1_0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Your Code</a:t>
            </a:r>
            <a:endParaRPr/>
          </a:p>
          <a:p>
            <a:pPr indent="0" lvl="0" marL="0" rtl="0" algn="l">
              <a:spcBef>
                <a:spcPts val="0"/>
              </a:spcBef>
              <a:spcAft>
                <a:spcPts val="0"/>
              </a:spcAft>
              <a:buNone/>
            </a:pPr>
            <a:r>
              <a:rPr lang="en-GB"/>
              <a:t>Your Team </a:t>
            </a:r>
            <a:endParaRPr/>
          </a:p>
          <a:p>
            <a:pPr indent="0" lvl="0" marL="0" rtl="0" algn="l">
              <a:spcBef>
                <a:spcPts val="0"/>
              </a:spcBef>
              <a:spcAft>
                <a:spcPts val="0"/>
              </a:spcAft>
              <a:buNone/>
            </a:pPr>
            <a:r>
              <a:rPr lang="en-GB"/>
              <a:t>You</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7" name="Shape 1127"/>
        <p:cNvGrpSpPr/>
        <p:nvPr/>
      </p:nvGrpSpPr>
      <p:grpSpPr>
        <a:xfrm>
          <a:off x="0" y="0"/>
          <a:ext cx="0" cy="0"/>
          <a:chOff x="0" y="0"/>
          <a:chExt cx="0" cy="0"/>
        </a:xfrm>
      </p:grpSpPr>
      <p:sp>
        <p:nvSpPr>
          <p:cNvPr id="1128" name="Google Shape;1128;g44141351d1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44141351d1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arenR"/>
            </a:pPr>
            <a:r>
              <a:rPr lang="en-GB"/>
              <a:t>One size fits all,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0" name="Shape 1160"/>
        <p:cNvGrpSpPr/>
        <p:nvPr/>
      </p:nvGrpSpPr>
      <p:grpSpPr>
        <a:xfrm>
          <a:off x="0" y="0"/>
          <a:ext cx="0" cy="0"/>
          <a:chOff x="0" y="0"/>
          <a:chExt cx="0" cy="0"/>
        </a:xfrm>
      </p:grpSpPr>
      <p:sp>
        <p:nvSpPr>
          <p:cNvPr id="1161" name="Google Shape;1161;g14b39de52126da97_3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14b39de52126da97_3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Example???</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7" name="Shape 1167"/>
        <p:cNvGrpSpPr/>
        <p:nvPr/>
      </p:nvGrpSpPr>
      <p:grpSpPr>
        <a:xfrm>
          <a:off x="0" y="0"/>
          <a:ext cx="0" cy="0"/>
          <a:chOff x="0" y="0"/>
          <a:chExt cx="0" cy="0"/>
        </a:xfrm>
      </p:grpSpPr>
      <p:sp>
        <p:nvSpPr>
          <p:cNvPr id="1168" name="Google Shape;1168;g14b39de52126da97_3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14b39de52126da97_3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3" name="Shape 1173"/>
        <p:cNvGrpSpPr/>
        <p:nvPr/>
      </p:nvGrpSpPr>
      <p:grpSpPr>
        <a:xfrm>
          <a:off x="0" y="0"/>
          <a:ext cx="0" cy="0"/>
          <a:chOff x="0" y="0"/>
          <a:chExt cx="0" cy="0"/>
        </a:xfrm>
      </p:grpSpPr>
      <p:sp>
        <p:nvSpPr>
          <p:cNvPr id="1174" name="Google Shape;1174;g14b39de52126da97_1060: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14b39de52126da97_1060: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304800" lvl="0" marL="444500" rtl="0" algn="l">
              <a:spcBef>
                <a:spcPts val="0"/>
              </a:spcBef>
              <a:spcAft>
                <a:spcPts val="0"/>
              </a:spcAft>
              <a:buSzPts val="1400"/>
              <a:buChar char="●"/>
            </a:pPr>
            <a:r>
              <a:rPr lang="en-GB" sz="1400"/>
              <a:t>These projects are unknown and ever harder to plan for</a:t>
            </a:r>
            <a:endParaRPr sz="1400"/>
          </a:p>
          <a:p>
            <a:pPr indent="-304800" lvl="0" marL="444500" rtl="0" algn="l">
              <a:spcBef>
                <a:spcPts val="0"/>
              </a:spcBef>
              <a:spcAft>
                <a:spcPts val="0"/>
              </a:spcAft>
              <a:buSzPts val="1400"/>
              <a:buChar char="●"/>
            </a:pPr>
            <a:r>
              <a:rPr lang="en-GB" sz="1400"/>
              <a:t>Dogfooding is the key</a:t>
            </a:r>
            <a:endParaRPr sz="1400"/>
          </a:p>
          <a:p>
            <a:pPr indent="-317500" lvl="1" marL="901700" rtl="0" algn="l">
              <a:spcBef>
                <a:spcPts val="0"/>
              </a:spcBef>
              <a:spcAft>
                <a:spcPts val="0"/>
              </a:spcAft>
              <a:buSzPts val="1400"/>
              <a:buChar char="○"/>
            </a:pPr>
            <a:r>
              <a:rPr lang="en-GB" sz="1400"/>
              <a:t>Know you your domain</a:t>
            </a:r>
            <a:endParaRPr sz="1400"/>
          </a:p>
          <a:p>
            <a:pPr indent="-317500" lvl="1" marL="901700" rtl="0" algn="l">
              <a:spcBef>
                <a:spcPts val="0"/>
              </a:spcBef>
              <a:spcAft>
                <a:spcPts val="0"/>
              </a:spcAft>
              <a:buSzPts val="1400"/>
              <a:buChar char="○"/>
            </a:pPr>
            <a:r>
              <a:rPr lang="en-GB" sz="1400"/>
              <a:t>Try other products in your area</a:t>
            </a:r>
            <a:endParaRPr sz="1400"/>
          </a:p>
          <a:p>
            <a:pPr indent="-317500" lvl="2" marL="1346200" rtl="0" algn="l">
              <a:spcBef>
                <a:spcPts val="0"/>
              </a:spcBef>
              <a:spcAft>
                <a:spcPts val="0"/>
              </a:spcAft>
              <a:buSzPts val="1400"/>
              <a:buChar char="■"/>
            </a:pPr>
            <a:r>
              <a:rPr lang="en-GB" sz="1400"/>
              <a:t>Example: Wordpress, Squarespace, WIX</a:t>
            </a:r>
            <a:endParaRPr sz="1400"/>
          </a:p>
          <a:p>
            <a:pPr indent="-304800" lvl="0" marL="444500" rtl="0" algn="l">
              <a:spcBef>
                <a:spcPts val="0"/>
              </a:spcBef>
              <a:spcAft>
                <a:spcPts val="0"/>
              </a:spcAft>
              <a:buSzPts val="1400"/>
              <a:buChar char="●"/>
            </a:pPr>
            <a:r>
              <a:rPr lang="en-GB" sz="1400"/>
              <a:t>Parkinson’s Laws</a:t>
            </a:r>
            <a:endParaRPr sz="1400"/>
          </a:p>
          <a:p>
            <a:pPr indent="-317500" lvl="1" marL="901700" rtl="0" algn="l">
              <a:spcBef>
                <a:spcPts val="0"/>
              </a:spcBef>
              <a:spcAft>
                <a:spcPts val="0"/>
              </a:spcAft>
              <a:buSzPts val="1400"/>
              <a:buChar char="○"/>
            </a:pPr>
            <a:r>
              <a:rPr lang="en-GB" sz="1400"/>
              <a:t>“</a:t>
            </a:r>
            <a:r>
              <a:rPr lang="en-GB" sz="1000">
                <a:solidFill>
                  <a:srgbClr val="383838"/>
                </a:solidFill>
              </a:rPr>
              <a:t>work expands so as to fill the time available for its completion</a:t>
            </a:r>
            <a:r>
              <a:rPr lang="en-GB" sz="1400"/>
              <a:t>”</a:t>
            </a:r>
            <a:endParaRPr sz="1400"/>
          </a:p>
          <a:p>
            <a:pPr indent="-317500" lvl="2" marL="1346200" rtl="0" algn="l">
              <a:spcBef>
                <a:spcPts val="0"/>
              </a:spcBef>
              <a:spcAft>
                <a:spcPts val="0"/>
              </a:spcAft>
              <a:buSzPts val="1400"/>
              <a:buChar char="■"/>
            </a:pPr>
            <a:r>
              <a:rPr lang="en-GB" sz="1400"/>
              <a:t>Stop scope creep early, no benefit in it</a:t>
            </a:r>
            <a:endParaRPr sz="1400"/>
          </a:p>
          <a:p>
            <a:pPr indent="-292100" lvl="1" marL="901700" rtl="0" algn="l">
              <a:lnSpc>
                <a:spcPct val="157143"/>
              </a:lnSpc>
              <a:spcBef>
                <a:spcPts val="0"/>
              </a:spcBef>
              <a:spcAft>
                <a:spcPts val="0"/>
              </a:spcAft>
              <a:buClr>
                <a:srgbClr val="383838"/>
              </a:buClr>
              <a:buSzPts val="1000"/>
              <a:buChar char="○"/>
            </a:pPr>
            <a:r>
              <a:rPr lang="en-GB" sz="1000">
                <a:solidFill>
                  <a:srgbClr val="383838"/>
                </a:solidFill>
              </a:rPr>
              <a:t>Parkinson's law of triviality</a:t>
            </a:r>
            <a:endParaRPr sz="1000">
              <a:solidFill>
                <a:srgbClr val="383838"/>
              </a:solidFill>
            </a:endParaRPr>
          </a:p>
          <a:p>
            <a:pPr indent="-292100" lvl="2" marL="1346200" rtl="0" algn="l">
              <a:lnSpc>
                <a:spcPct val="157143"/>
              </a:lnSpc>
              <a:spcBef>
                <a:spcPts val="0"/>
              </a:spcBef>
              <a:spcAft>
                <a:spcPts val="0"/>
              </a:spcAft>
              <a:buClr>
                <a:srgbClr val="383838"/>
              </a:buClr>
              <a:buSzPts val="1000"/>
              <a:buChar char="■"/>
            </a:pPr>
            <a:r>
              <a:rPr lang="en-GB" sz="1000">
                <a:solidFill>
                  <a:srgbClr val="383838"/>
                </a:solidFill>
              </a:rPr>
              <a:t>Nuclear plant committee primarily focused on discussing what material bikeshedding should be made of</a:t>
            </a:r>
            <a:endParaRPr sz="1000">
              <a:solidFill>
                <a:srgbClr val="383838"/>
              </a:solidFill>
            </a:endParaRPr>
          </a:p>
          <a:p>
            <a:pPr indent="-279400" lvl="0" marL="444500" rtl="0" algn="l">
              <a:lnSpc>
                <a:spcPct val="157143"/>
              </a:lnSpc>
              <a:spcBef>
                <a:spcPts val="0"/>
              </a:spcBef>
              <a:spcAft>
                <a:spcPts val="0"/>
              </a:spcAft>
              <a:buClr>
                <a:srgbClr val="383838"/>
              </a:buClr>
              <a:buSzPts val="1000"/>
              <a:buChar char="●"/>
            </a:pPr>
            <a:r>
              <a:rPr lang="en-GB" sz="1000">
                <a:solidFill>
                  <a:srgbClr val="383838"/>
                </a:solidFill>
              </a:rPr>
              <a:t>Conway’s Law</a:t>
            </a:r>
            <a:endParaRPr sz="1000">
              <a:solidFill>
                <a:srgbClr val="383838"/>
              </a:solidFill>
            </a:endParaRPr>
          </a:p>
          <a:p>
            <a:pPr indent="-292100" lvl="1" marL="901700" rtl="0" algn="l">
              <a:lnSpc>
                <a:spcPct val="157143"/>
              </a:lnSpc>
              <a:spcBef>
                <a:spcPts val="0"/>
              </a:spcBef>
              <a:spcAft>
                <a:spcPts val="0"/>
              </a:spcAft>
              <a:buClr>
                <a:srgbClr val="383838"/>
              </a:buClr>
              <a:buSzPts val="1000"/>
              <a:buChar char="○"/>
            </a:pPr>
            <a:r>
              <a:rPr lang="en-GB" sz="1000">
                <a:solidFill>
                  <a:srgbClr val="383838"/>
                </a:solidFill>
              </a:rPr>
              <a:t>Your design will match your organization’s structure</a:t>
            </a:r>
            <a:endParaRPr sz="1000">
              <a:solidFill>
                <a:srgbClr val="383838"/>
              </a:solidFill>
            </a:endParaRPr>
          </a:p>
          <a:p>
            <a:pPr indent="-292100" lvl="2" marL="1346200" rtl="0" algn="l">
              <a:lnSpc>
                <a:spcPct val="157143"/>
              </a:lnSpc>
              <a:spcBef>
                <a:spcPts val="0"/>
              </a:spcBef>
              <a:spcAft>
                <a:spcPts val="0"/>
              </a:spcAft>
              <a:buClr>
                <a:srgbClr val="383838"/>
              </a:buClr>
              <a:buSzPts val="1000"/>
              <a:buChar char="■"/>
            </a:pPr>
            <a:r>
              <a:rPr lang="en-GB" sz="1000">
                <a:solidFill>
                  <a:srgbClr val="383838"/>
                </a:solidFill>
              </a:rPr>
              <a:t>Begin with the team</a:t>
            </a:r>
            <a:endParaRPr sz="1000">
              <a:solidFill>
                <a:srgbClr val="383838"/>
              </a:solidFill>
            </a:endParaRPr>
          </a:p>
          <a:p>
            <a:pPr indent="-317500" lvl="1" marL="901700" rtl="0" algn="l">
              <a:spcBef>
                <a:spcPts val="0"/>
              </a:spcBef>
              <a:spcAft>
                <a:spcPts val="0"/>
              </a:spcAft>
              <a:buSzPts val="1400"/>
              <a:buChar char="○"/>
            </a:pPr>
            <a:r>
              <a:t/>
            </a:r>
            <a:endParaRPr sz="1400"/>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5" name="Shape 1185"/>
        <p:cNvGrpSpPr/>
        <p:nvPr/>
      </p:nvGrpSpPr>
      <p:grpSpPr>
        <a:xfrm>
          <a:off x="0" y="0"/>
          <a:ext cx="0" cy="0"/>
          <a:chOff x="0" y="0"/>
          <a:chExt cx="0" cy="0"/>
        </a:xfrm>
      </p:grpSpPr>
      <p:sp>
        <p:nvSpPr>
          <p:cNvPr id="1186" name="Google Shape;1186;g44141351d1_0_1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44141351d1_0_1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2" name="Shape 1192"/>
        <p:cNvGrpSpPr/>
        <p:nvPr/>
      </p:nvGrpSpPr>
      <p:grpSpPr>
        <a:xfrm>
          <a:off x="0" y="0"/>
          <a:ext cx="0" cy="0"/>
          <a:chOff x="0" y="0"/>
          <a:chExt cx="0" cy="0"/>
        </a:xfrm>
      </p:grpSpPr>
      <p:sp>
        <p:nvSpPr>
          <p:cNvPr id="1193" name="Google Shape;1193;g14b39de52126da97_1140: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14b39de52126da97_1140: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304800" lvl="0" marL="444500" rtl="0" algn="l">
              <a:spcBef>
                <a:spcPts val="0"/>
              </a:spcBef>
              <a:spcAft>
                <a:spcPts val="0"/>
              </a:spcAft>
              <a:buSzPts val="1400"/>
              <a:buChar char="●"/>
            </a:pPr>
            <a:r>
              <a:rPr lang="en-GB" sz="1400"/>
              <a:t>Always prefer asynchronous communication </a:t>
            </a:r>
            <a:endParaRPr sz="1400"/>
          </a:p>
          <a:p>
            <a:pPr indent="-317500" lvl="1" marL="1346200" rtl="0" algn="l">
              <a:spcBef>
                <a:spcPts val="0"/>
              </a:spcBef>
              <a:spcAft>
                <a:spcPts val="0"/>
              </a:spcAft>
              <a:buSzPts val="1400"/>
              <a:buChar char="○"/>
            </a:pPr>
            <a:r>
              <a:rPr lang="en-GB" sz="1400"/>
              <a:t>Emergencies should be unique</a:t>
            </a:r>
            <a:endParaRPr sz="1400"/>
          </a:p>
          <a:p>
            <a:pPr indent="-317500" lvl="0" marL="901700" rtl="0" algn="l">
              <a:spcBef>
                <a:spcPts val="0"/>
              </a:spcBef>
              <a:spcAft>
                <a:spcPts val="0"/>
              </a:spcAft>
              <a:buSzPts val="1400"/>
              <a:buChar char="●"/>
            </a:pPr>
            <a:r>
              <a:rPr lang="en-GB" sz="1400"/>
              <a:t>Instant Messaging does not mean instant replies</a:t>
            </a:r>
            <a:endParaRPr sz="1400"/>
          </a:p>
          <a:p>
            <a:pPr indent="-317500" lvl="1" marL="1346200" rtl="0" algn="l">
              <a:spcBef>
                <a:spcPts val="0"/>
              </a:spcBef>
              <a:spcAft>
                <a:spcPts val="0"/>
              </a:spcAft>
              <a:buSzPts val="1400"/>
              <a:buChar char="○"/>
            </a:pPr>
            <a:r>
              <a:rPr lang="en-GB" sz="1400"/>
              <a:t>Ignore but don`t forget</a:t>
            </a:r>
            <a:endParaRPr sz="1400"/>
          </a:p>
          <a:p>
            <a:pPr indent="-317500" lvl="0" marL="901700" rtl="0" algn="l">
              <a:spcBef>
                <a:spcPts val="0"/>
              </a:spcBef>
              <a:spcAft>
                <a:spcPts val="0"/>
              </a:spcAft>
              <a:buSzPts val="1400"/>
              <a:buChar char="●"/>
            </a:pPr>
            <a:r>
              <a:rPr lang="en-GB" sz="1400"/>
              <a:t>Make sure expectations are clear</a:t>
            </a:r>
            <a:endParaRPr sz="1400"/>
          </a:p>
          <a:p>
            <a:pPr indent="-317500" lvl="1" marL="1346200" rtl="0" algn="l">
              <a:spcBef>
                <a:spcPts val="0"/>
              </a:spcBef>
              <a:spcAft>
                <a:spcPts val="0"/>
              </a:spcAft>
              <a:buSzPts val="1400"/>
              <a:buChar char="○"/>
            </a:pPr>
            <a:r>
              <a:rPr lang="en-GB" sz="1400"/>
              <a:t>Might expect to get a reply instantly or on Weekends</a:t>
            </a:r>
            <a:endParaRPr sz="1400"/>
          </a:p>
          <a:p>
            <a:pPr indent="-317500" lvl="2" marL="1790700" rtl="0" algn="l">
              <a:spcBef>
                <a:spcPts val="0"/>
              </a:spcBef>
              <a:spcAft>
                <a:spcPts val="0"/>
              </a:spcAft>
              <a:buSzPts val="1400"/>
              <a:buChar char="■"/>
            </a:pPr>
            <a:r>
              <a:rPr lang="en-GB" sz="1400"/>
              <a:t>Note: the worst when you get email on weekend with “don’t bother to reply until Monday”</a:t>
            </a:r>
            <a:endParaRPr sz="1400"/>
          </a:p>
          <a:p>
            <a:pPr indent="-304800" lvl="3" marL="2235200" rtl="0" algn="l">
              <a:spcBef>
                <a:spcPts val="0"/>
              </a:spcBef>
              <a:spcAft>
                <a:spcPts val="0"/>
              </a:spcAft>
              <a:buSzPts val="1400"/>
              <a:buChar char="●"/>
            </a:pPr>
            <a:r>
              <a:rPr lang="en-GB" sz="1400"/>
              <a:t>Lead by example and don`t reply</a:t>
            </a:r>
            <a:endParaRPr sz="1400"/>
          </a:p>
          <a:p>
            <a:pPr indent="-304800" lvl="3" marL="2235200" rtl="0" algn="l">
              <a:spcBef>
                <a:spcPts val="0"/>
              </a:spcBef>
              <a:spcAft>
                <a:spcPts val="0"/>
              </a:spcAft>
              <a:buSzPts val="1400"/>
              <a:buChar char="●"/>
            </a:pPr>
            <a:r>
              <a:rPr lang="en-GB" sz="1400"/>
              <a:t>Note: France outlawed this behaviour</a:t>
            </a:r>
            <a:endParaRPr sz="1400"/>
          </a:p>
          <a:p>
            <a:pPr indent="-317500" lvl="0" marL="901700" rtl="0" algn="l">
              <a:spcBef>
                <a:spcPts val="0"/>
              </a:spcBef>
              <a:spcAft>
                <a:spcPts val="0"/>
              </a:spcAft>
              <a:buSzPts val="1400"/>
              <a:buChar char="●"/>
            </a:pPr>
            <a:r>
              <a:rPr lang="en-GB" sz="1400"/>
              <a:t>Put your face as an avatar so people still feel like they work with people (and use webcam when possible)</a:t>
            </a:r>
            <a:endParaRPr sz="1400"/>
          </a:p>
          <a:p>
            <a:pPr indent="0" lvl="0" marL="0" rtl="0" algn="l">
              <a:spcBef>
                <a:spcPts val="0"/>
              </a:spcBef>
              <a:spcAft>
                <a:spcPts val="0"/>
              </a:spcAft>
              <a:buNone/>
            </a:pPr>
            <a:r>
              <a:t/>
            </a:r>
            <a:endParaRPr sz="1400"/>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8" name="Shape 1208"/>
        <p:cNvGrpSpPr/>
        <p:nvPr/>
      </p:nvGrpSpPr>
      <p:grpSpPr>
        <a:xfrm>
          <a:off x="0" y="0"/>
          <a:ext cx="0" cy="0"/>
          <a:chOff x="0" y="0"/>
          <a:chExt cx="0" cy="0"/>
        </a:xfrm>
      </p:grpSpPr>
      <p:sp>
        <p:nvSpPr>
          <p:cNvPr id="1209" name="Google Shape;1209;g44141351d1_0_1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44141351d1_0_1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5" name="Shape 1215"/>
        <p:cNvGrpSpPr/>
        <p:nvPr/>
      </p:nvGrpSpPr>
      <p:grpSpPr>
        <a:xfrm>
          <a:off x="0" y="0"/>
          <a:ext cx="0" cy="0"/>
          <a:chOff x="0" y="0"/>
          <a:chExt cx="0" cy="0"/>
        </a:xfrm>
      </p:grpSpPr>
      <p:sp>
        <p:nvSpPr>
          <p:cNvPr id="1216" name="Google Shape;1216;g14b39de52126da97_1336: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14b39de52126da97_1336: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rPr lang="en-GB" sz="1400"/>
              <a:t>Creator of CoffeeScript, Backbone.js, Underscore, etc.</a:t>
            </a:r>
            <a:endParaRPr sz="1400"/>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3" name="Shape 1223"/>
        <p:cNvGrpSpPr/>
        <p:nvPr/>
      </p:nvGrpSpPr>
      <p:grpSpPr>
        <a:xfrm>
          <a:off x="0" y="0"/>
          <a:ext cx="0" cy="0"/>
          <a:chOff x="0" y="0"/>
          <a:chExt cx="0" cy="0"/>
        </a:xfrm>
      </p:grpSpPr>
      <p:sp>
        <p:nvSpPr>
          <p:cNvPr id="1224" name="Google Shape;1224;g14b39de52126da97_1343: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225" name="Google Shape;1225;g14b39de52126da97_1343: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304800" lvl="0" marL="444500" marR="0" rtl="0" algn="l">
              <a:lnSpc>
                <a:spcPct val="100000"/>
              </a:lnSpc>
              <a:spcBef>
                <a:spcPts val="0"/>
              </a:spcBef>
              <a:spcAft>
                <a:spcPts val="0"/>
              </a:spcAft>
              <a:buClr>
                <a:schemeClr val="dk1"/>
              </a:buClr>
              <a:buSzPts val="1400"/>
              <a:buFont typeface="Arial"/>
              <a:buChar char="●"/>
            </a:pPr>
            <a:r>
              <a:rPr lang="en-GB" sz="1400"/>
              <a:t>Never a good reason to be rude - no benefit</a:t>
            </a:r>
            <a:endParaRPr sz="1400"/>
          </a:p>
          <a:p>
            <a:pPr indent="-304800" lvl="0" marL="444500" marR="0" rtl="0" algn="l">
              <a:lnSpc>
                <a:spcPct val="100000"/>
              </a:lnSpc>
              <a:spcBef>
                <a:spcPts val="0"/>
              </a:spcBef>
              <a:spcAft>
                <a:spcPts val="0"/>
              </a:spcAft>
              <a:buSzPts val="1400"/>
              <a:buChar char="●"/>
            </a:pPr>
            <a:r>
              <a:rPr lang="en-GB" sz="1400"/>
              <a:t>Angry letter</a:t>
            </a:r>
            <a:endParaRPr sz="1400"/>
          </a:p>
          <a:p>
            <a:pPr indent="-317500" lvl="1" marL="901700" marR="0" rtl="0" algn="l">
              <a:lnSpc>
                <a:spcPct val="100000"/>
              </a:lnSpc>
              <a:spcBef>
                <a:spcPts val="0"/>
              </a:spcBef>
              <a:spcAft>
                <a:spcPts val="0"/>
              </a:spcAft>
              <a:buSzPts val="1400"/>
              <a:buChar char="○"/>
            </a:pPr>
            <a:r>
              <a:rPr lang="en-GB" sz="1400"/>
              <a:t>Abraham Lincoln used to write letters when angry but never send them</a:t>
            </a:r>
            <a:endParaRPr sz="1400"/>
          </a:p>
          <a:p>
            <a:pPr indent="-304800" lvl="0" marL="444500" marR="0" rtl="0" algn="l">
              <a:lnSpc>
                <a:spcPct val="100000"/>
              </a:lnSpc>
              <a:spcBef>
                <a:spcPts val="0"/>
              </a:spcBef>
              <a:spcAft>
                <a:spcPts val="0"/>
              </a:spcAft>
              <a:buSzPts val="1400"/>
              <a:buChar char="●"/>
            </a:pPr>
            <a:r>
              <a:rPr lang="en-GB" sz="1400"/>
              <a:t>Not always need for a rush for constant improvements - stop and appreciate what was done</a:t>
            </a:r>
            <a:endParaRPr sz="1400"/>
          </a:p>
          <a:p>
            <a:pPr indent="-304800" lvl="0" marL="444500" marR="0" rtl="0" algn="l">
              <a:lnSpc>
                <a:spcPct val="100000"/>
              </a:lnSpc>
              <a:spcBef>
                <a:spcPts val="0"/>
              </a:spcBef>
              <a:spcAft>
                <a:spcPts val="0"/>
              </a:spcAft>
              <a:buSzPts val="1400"/>
              <a:buChar char="●"/>
            </a:pPr>
            <a:r>
              <a:rPr lang="en-GB" sz="1400"/>
              <a:t>Share proactive, positive feedback</a:t>
            </a:r>
            <a:endParaRPr sz="1400"/>
          </a:p>
          <a:p>
            <a:pPr indent="-317500" lvl="1" marL="901700" marR="0" rtl="0" algn="l">
              <a:lnSpc>
                <a:spcPct val="100000"/>
              </a:lnSpc>
              <a:spcBef>
                <a:spcPts val="0"/>
              </a:spcBef>
              <a:spcAft>
                <a:spcPts val="0"/>
              </a:spcAft>
              <a:buSzPts val="1400"/>
              <a:buChar char="○"/>
            </a:pPr>
            <a:r>
              <a:rPr lang="en-GB" sz="1400"/>
              <a:t>Tell them (juniors) that they have a talent</a:t>
            </a:r>
            <a:endParaRPr sz="1400"/>
          </a:p>
          <a:p>
            <a:pPr indent="-317500" lvl="1" marL="901700" marR="0" rtl="0" algn="l">
              <a:lnSpc>
                <a:spcPct val="100000"/>
              </a:lnSpc>
              <a:spcBef>
                <a:spcPts val="0"/>
              </a:spcBef>
              <a:spcAft>
                <a:spcPts val="0"/>
              </a:spcAft>
              <a:buSzPts val="1400"/>
              <a:buChar char="○"/>
            </a:pPr>
            <a:r>
              <a:rPr lang="en-GB" sz="1400"/>
              <a:t>Example</a:t>
            </a:r>
            <a:endParaRPr sz="1400"/>
          </a:p>
          <a:p>
            <a:pPr indent="-317500" lvl="2" marL="1346200" marR="0" rtl="0" algn="l">
              <a:lnSpc>
                <a:spcPct val="100000"/>
              </a:lnSpc>
              <a:spcBef>
                <a:spcPts val="0"/>
              </a:spcBef>
              <a:spcAft>
                <a:spcPts val="0"/>
              </a:spcAft>
              <a:buSzPts val="1400"/>
              <a:buChar char="■"/>
            </a:pPr>
            <a:r>
              <a:rPr lang="en-GB" sz="1400"/>
              <a:t>Coby O'Brien and his father story -  11 years old, zero points, got positive feedback has been working ever since</a:t>
            </a:r>
            <a:endParaRPr sz="1400"/>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6" name="Shape 1236"/>
        <p:cNvGrpSpPr/>
        <p:nvPr/>
      </p:nvGrpSpPr>
      <p:grpSpPr>
        <a:xfrm>
          <a:off x="0" y="0"/>
          <a:ext cx="0" cy="0"/>
          <a:chOff x="0" y="0"/>
          <a:chExt cx="0" cy="0"/>
        </a:xfrm>
      </p:grpSpPr>
      <p:sp>
        <p:nvSpPr>
          <p:cNvPr id="1237" name="Google Shape;1237;g14b39de52126da97_1355: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14b39de52126da97_1355: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rPr lang="en-GB" sz="1400"/>
              <a:t>Book Link: https://www.amazon.com/Power-Habit-What-Life-Business/dp/081298160X</a:t>
            </a:r>
            <a:endParaRPr sz="1400"/>
          </a:p>
          <a:p>
            <a:pPr indent="0" lvl="0" marL="0" rtl="0" algn="l">
              <a:spcBef>
                <a:spcPts val="0"/>
              </a:spcBef>
              <a:spcAft>
                <a:spcPts val="0"/>
              </a:spcAft>
              <a:buNone/>
            </a:pPr>
            <a:r>
              <a:t/>
            </a:r>
            <a:endParaRPr sz="14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44141351d1_0_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44141351d1_0_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3" name="Shape 1243"/>
        <p:cNvGrpSpPr/>
        <p:nvPr/>
      </p:nvGrpSpPr>
      <p:grpSpPr>
        <a:xfrm>
          <a:off x="0" y="0"/>
          <a:ext cx="0" cy="0"/>
          <a:chOff x="0" y="0"/>
          <a:chExt cx="0" cy="0"/>
        </a:xfrm>
      </p:grpSpPr>
      <p:sp>
        <p:nvSpPr>
          <p:cNvPr id="1244" name="Google Shape;1244;g44141351d1_0_1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44141351d1_0_1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0" name="Shape 1250"/>
        <p:cNvGrpSpPr/>
        <p:nvPr/>
      </p:nvGrpSpPr>
      <p:grpSpPr>
        <a:xfrm>
          <a:off x="0" y="0"/>
          <a:ext cx="0" cy="0"/>
          <a:chOff x="0" y="0"/>
          <a:chExt cx="0" cy="0"/>
        </a:xfrm>
      </p:grpSpPr>
      <p:sp>
        <p:nvSpPr>
          <p:cNvPr id="1251" name="Google Shape;1251;g14b39de52126da97_1652: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14b39de52126da97_1652: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304800" lvl="0" marL="444500" marR="0" rtl="0" algn="l">
              <a:lnSpc>
                <a:spcPct val="100000"/>
              </a:lnSpc>
              <a:spcBef>
                <a:spcPts val="0"/>
              </a:spcBef>
              <a:spcAft>
                <a:spcPts val="0"/>
              </a:spcAft>
              <a:buClr>
                <a:schemeClr val="dk1"/>
              </a:buClr>
              <a:buSzPts val="1400"/>
              <a:buFont typeface="Arial"/>
              <a:buChar char="●"/>
            </a:pPr>
            <a:r>
              <a:rPr lang="en-GB" sz="1400"/>
              <a:t>Open office is nightmare </a:t>
            </a:r>
            <a:endParaRPr sz="1400"/>
          </a:p>
          <a:p>
            <a:pPr indent="-317500" lvl="1" marL="901700" marR="0" rtl="0" algn="l">
              <a:lnSpc>
                <a:spcPct val="100000"/>
              </a:lnSpc>
              <a:spcBef>
                <a:spcPts val="0"/>
              </a:spcBef>
              <a:spcAft>
                <a:spcPts val="0"/>
              </a:spcAft>
              <a:buSzPts val="1400"/>
              <a:buChar char="○"/>
            </a:pPr>
            <a:r>
              <a:rPr lang="en-GB" sz="1400"/>
              <a:t>Otherwise, people would not have been looking for ways to find privacy, quite space, etc.</a:t>
            </a:r>
            <a:endParaRPr sz="1400"/>
          </a:p>
          <a:p>
            <a:pPr indent="-317500" lvl="2" marL="1346200" marR="0" rtl="0" algn="l">
              <a:lnSpc>
                <a:spcPct val="100000"/>
              </a:lnSpc>
              <a:spcBef>
                <a:spcPts val="0"/>
              </a:spcBef>
              <a:spcAft>
                <a:spcPts val="0"/>
              </a:spcAft>
              <a:buSzPts val="1400"/>
              <a:buChar char="■"/>
            </a:pPr>
            <a:r>
              <a:rPr lang="en-GB" sz="1400"/>
              <a:t>People (primarily, managers) end up using meeting rooms as their offices</a:t>
            </a:r>
            <a:endParaRPr sz="1400"/>
          </a:p>
          <a:p>
            <a:pPr indent="-317500" lvl="2" marL="1346200" marR="0" rtl="0" algn="l">
              <a:lnSpc>
                <a:spcPct val="100000"/>
              </a:lnSpc>
              <a:spcBef>
                <a:spcPts val="0"/>
              </a:spcBef>
              <a:spcAft>
                <a:spcPts val="0"/>
              </a:spcAft>
              <a:buSzPts val="1400"/>
              <a:buChar char="■"/>
            </a:pPr>
            <a:r>
              <a:rPr lang="en-GB" sz="1400"/>
              <a:t>Interestingly, I found some salespeople like it more</a:t>
            </a:r>
            <a:endParaRPr sz="1400"/>
          </a:p>
          <a:p>
            <a:pPr indent="-304800" lvl="0" marL="444500" marR="0" rtl="0" algn="l">
              <a:lnSpc>
                <a:spcPct val="100000"/>
              </a:lnSpc>
              <a:spcBef>
                <a:spcPts val="0"/>
              </a:spcBef>
              <a:spcAft>
                <a:spcPts val="0"/>
              </a:spcAft>
              <a:buSzPts val="1400"/>
              <a:buChar char="●"/>
            </a:pPr>
            <a:r>
              <a:rPr lang="en-GB" sz="1400"/>
              <a:t>Don`t fall for Office perks </a:t>
            </a:r>
            <a:endParaRPr sz="1400"/>
          </a:p>
          <a:p>
            <a:pPr indent="-317500" lvl="1" marL="901700" marR="0" rtl="0" algn="l">
              <a:lnSpc>
                <a:spcPct val="100000"/>
              </a:lnSpc>
              <a:spcBef>
                <a:spcPts val="0"/>
              </a:spcBef>
              <a:spcAft>
                <a:spcPts val="0"/>
              </a:spcAft>
              <a:buSzPts val="1400"/>
              <a:buChar char="○"/>
            </a:pPr>
            <a:r>
              <a:rPr lang="en-GB" sz="1400"/>
              <a:t>Example: Dinner for staying late</a:t>
            </a:r>
            <a:endParaRPr sz="1400"/>
          </a:p>
          <a:p>
            <a:pPr indent="-317500" lvl="2" marL="1346200" marR="0" rtl="0" algn="l">
              <a:lnSpc>
                <a:spcPct val="100000"/>
              </a:lnSpc>
              <a:spcBef>
                <a:spcPts val="0"/>
              </a:spcBef>
              <a:spcAft>
                <a:spcPts val="0"/>
              </a:spcAft>
              <a:buSzPts val="1400"/>
              <a:buChar char="■"/>
            </a:pPr>
            <a:r>
              <a:rPr lang="en-GB" sz="1400"/>
              <a:t>It is a bribe </a:t>
            </a:r>
            <a:endParaRPr sz="1400"/>
          </a:p>
          <a:p>
            <a:pPr indent="-317500" lvl="3" marL="1790700" marR="0" rtl="0" algn="l">
              <a:lnSpc>
                <a:spcPct val="100000"/>
              </a:lnSpc>
              <a:spcBef>
                <a:spcPts val="0"/>
              </a:spcBef>
              <a:spcAft>
                <a:spcPts val="0"/>
              </a:spcAft>
              <a:buSzPts val="1400"/>
              <a:buChar char="●"/>
            </a:pPr>
            <a:r>
              <a:rPr lang="en-GB" sz="1400"/>
              <a:t>Work is a balance where you trade your life energy (your time) for money</a:t>
            </a:r>
            <a:endParaRPr sz="1400"/>
          </a:p>
          <a:p>
            <a:pPr indent="-317500" lvl="3" marL="1790700" marR="0" rtl="0" algn="l">
              <a:lnSpc>
                <a:spcPct val="100000"/>
              </a:lnSpc>
              <a:spcBef>
                <a:spcPts val="0"/>
              </a:spcBef>
              <a:spcAft>
                <a:spcPts val="0"/>
              </a:spcAft>
              <a:buSzPts val="1400"/>
              <a:buChar char="●"/>
            </a:pPr>
            <a:r>
              <a:rPr lang="en-GB" sz="1400"/>
              <a:t>DHH - Work takes, Life gives</a:t>
            </a:r>
            <a:endParaRPr sz="1400"/>
          </a:p>
          <a:p>
            <a:pPr indent="-304800" lvl="0" marL="444500" marR="0" rtl="0" algn="l">
              <a:lnSpc>
                <a:spcPct val="100000"/>
              </a:lnSpc>
              <a:spcBef>
                <a:spcPts val="0"/>
              </a:spcBef>
              <a:spcAft>
                <a:spcPts val="0"/>
              </a:spcAft>
              <a:buSzPts val="1400"/>
              <a:buChar char="●"/>
            </a:pPr>
            <a:r>
              <a:rPr lang="en-GB" sz="1400"/>
              <a:t>Work on Plane dilemma</a:t>
            </a:r>
            <a:endParaRPr sz="1400"/>
          </a:p>
          <a:p>
            <a:pPr indent="-317500" lvl="1" marL="901700" marR="0" rtl="0" algn="l">
              <a:lnSpc>
                <a:spcPct val="100000"/>
              </a:lnSpc>
              <a:spcBef>
                <a:spcPts val="0"/>
              </a:spcBef>
              <a:spcAft>
                <a:spcPts val="0"/>
              </a:spcAft>
              <a:buSzPts val="1400"/>
              <a:buChar char="○"/>
            </a:pPr>
            <a:r>
              <a:rPr lang="en-GB" sz="1400"/>
              <a:t>We get more work done on a plane or in a cafe rather than on our workplaces</a:t>
            </a:r>
            <a:endParaRPr sz="1400"/>
          </a:p>
          <a:p>
            <a:pPr indent="-317500" lvl="1" marL="901700" marR="0" rtl="0" algn="l">
              <a:lnSpc>
                <a:spcPct val="100000"/>
              </a:lnSpc>
              <a:spcBef>
                <a:spcPts val="0"/>
              </a:spcBef>
              <a:spcAft>
                <a:spcPts val="0"/>
              </a:spcAft>
              <a:buSzPts val="1400"/>
              <a:buChar char="○"/>
            </a:pPr>
            <a:r>
              <a:rPr lang="en-GB" sz="1400"/>
              <a:t>Consider remote work</a:t>
            </a:r>
            <a:endParaRPr sz="1400"/>
          </a:p>
          <a:p>
            <a:pPr indent="-304800" lvl="0" marL="444500" marR="0" rtl="0" algn="l">
              <a:lnSpc>
                <a:spcPct val="100000"/>
              </a:lnSpc>
              <a:spcBef>
                <a:spcPts val="0"/>
              </a:spcBef>
              <a:spcAft>
                <a:spcPts val="0"/>
              </a:spcAft>
              <a:buSzPts val="1400"/>
              <a:buChar char="●"/>
            </a:pPr>
            <a:r>
              <a:rPr lang="en-GB" sz="1400"/>
              <a:t>Work is just work</a:t>
            </a:r>
            <a:endParaRPr sz="1400"/>
          </a:p>
          <a:p>
            <a:pPr indent="-317500" lvl="1" marL="901700" marR="0" rtl="0" algn="l">
              <a:lnSpc>
                <a:spcPct val="100000"/>
              </a:lnSpc>
              <a:spcBef>
                <a:spcPts val="0"/>
              </a:spcBef>
              <a:spcAft>
                <a:spcPts val="0"/>
              </a:spcAft>
              <a:buSzPts val="1400"/>
              <a:buChar char="○"/>
            </a:pPr>
            <a:r>
              <a:rPr lang="en-GB" sz="1400"/>
              <a:t>Don’t make it about status, friends, “family”</a:t>
            </a:r>
            <a:endParaRPr sz="1400"/>
          </a:p>
          <a:p>
            <a:pPr indent="-317500" lvl="1" marL="901700" marR="0" rtl="0" algn="l">
              <a:lnSpc>
                <a:spcPct val="100000"/>
              </a:lnSpc>
              <a:spcBef>
                <a:spcPts val="0"/>
              </a:spcBef>
              <a:spcAft>
                <a:spcPts val="0"/>
              </a:spcAft>
              <a:buSzPts val="1400"/>
              <a:buChar char="○"/>
            </a:pPr>
            <a:r>
              <a:rPr lang="en-GB" sz="1400"/>
              <a:t>Can do it on your own time</a:t>
            </a:r>
            <a:endParaRPr sz="1400"/>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5" name="Shape 1265"/>
        <p:cNvGrpSpPr/>
        <p:nvPr/>
      </p:nvGrpSpPr>
      <p:grpSpPr>
        <a:xfrm>
          <a:off x="0" y="0"/>
          <a:ext cx="0" cy="0"/>
          <a:chOff x="0" y="0"/>
          <a:chExt cx="0" cy="0"/>
        </a:xfrm>
      </p:grpSpPr>
      <p:sp>
        <p:nvSpPr>
          <p:cNvPr id="1266" name="Google Shape;1266;g14b39de52126da97_1666: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14b39de52126da97_1666: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rPr lang="en-GB" sz="1400"/>
              <a:t>Book Link: https://www.amazon.com/Remote-Office-Required-Jason-Fried/dp/0804137501</a:t>
            </a:r>
            <a:endParaRPr sz="1400"/>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2" name="Shape 1272"/>
        <p:cNvGrpSpPr/>
        <p:nvPr/>
      </p:nvGrpSpPr>
      <p:grpSpPr>
        <a:xfrm>
          <a:off x="0" y="0"/>
          <a:ext cx="0" cy="0"/>
          <a:chOff x="0" y="0"/>
          <a:chExt cx="0" cy="0"/>
        </a:xfrm>
      </p:grpSpPr>
      <p:sp>
        <p:nvSpPr>
          <p:cNvPr id="1273" name="Google Shape;1273;g44141351d1_0_1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44141351d1_0_1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There is a reason why most work is done in a coffee place</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9" name="Shape 1279"/>
        <p:cNvGrpSpPr/>
        <p:nvPr/>
      </p:nvGrpSpPr>
      <p:grpSpPr>
        <a:xfrm>
          <a:off x="0" y="0"/>
          <a:ext cx="0" cy="0"/>
          <a:chOff x="0" y="0"/>
          <a:chExt cx="0" cy="0"/>
        </a:xfrm>
      </p:grpSpPr>
      <p:sp>
        <p:nvSpPr>
          <p:cNvPr id="1280" name="Google Shape;1280;g14b39de52126da97_1425: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14b39de52126da97_1425: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304800" lvl="0" marL="444500" rtl="0" algn="l">
              <a:spcBef>
                <a:spcPts val="0"/>
              </a:spcBef>
              <a:spcAft>
                <a:spcPts val="0"/>
              </a:spcAft>
              <a:buSzPts val="1400"/>
              <a:buChar char="●"/>
            </a:pPr>
            <a:r>
              <a:rPr lang="en-GB" sz="1400"/>
              <a:t>Mobile devices can be useful</a:t>
            </a:r>
            <a:endParaRPr sz="1400"/>
          </a:p>
          <a:p>
            <a:pPr indent="-317500" lvl="1" marL="1346200" rtl="0" algn="l">
              <a:spcBef>
                <a:spcPts val="0"/>
              </a:spcBef>
              <a:spcAft>
                <a:spcPts val="0"/>
              </a:spcAft>
              <a:buSzPts val="1400"/>
              <a:buChar char="○"/>
            </a:pPr>
            <a:r>
              <a:rPr lang="en-GB" sz="1400"/>
              <a:t>but also can be time waster and stress source</a:t>
            </a:r>
            <a:endParaRPr sz="1400"/>
          </a:p>
          <a:p>
            <a:pPr indent="-317500" lvl="0" marL="901700" rtl="0" algn="l">
              <a:spcBef>
                <a:spcPts val="0"/>
              </a:spcBef>
              <a:spcAft>
                <a:spcPts val="0"/>
              </a:spcAft>
              <a:buSzPts val="1400"/>
              <a:buChar char="●"/>
            </a:pPr>
            <a:r>
              <a:rPr lang="en-GB" sz="1400"/>
              <a:t>Noise control in the office settings full of stressors</a:t>
            </a:r>
            <a:endParaRPr sz="1400"/>
          </a:p>
          <a:p>
            <a:pPr indent="-317500" lvl="0" marL="901700" rtl="0" algn="l">
              <a:spcBef>
                <a:spcPts val="0"/>
              </a:spcBef>
              <a:spcAft>
                <a:spcPts val="0"/>
              </a:spcAft>
              <a:buSzPts val="1400"/>
              <a:buChar char="●"/>
            </a:pPr>
            <a:r>
              <a:rPr lang="en-GB" sz="1400"/>
              <a:t>Controlling your environment</a:t>
            </a:r>
            <a:endParaRPr sz="1400"/>
          </a:p>
          <a:p>
            <a:pPr indent="-317500" lvl="0" marL="901700" rtl="0" algn="l">
              <a:spcBef>
                <a:spcPts val="0"/>
              </a:spcBef>
              <a:spcAft>
                <a:spcPts val="0"/>
              </a:spcAft>
              <a:buSzPts val="1400"/>
              <a:buChar char="●"/>
            </a:pPr>
            <a:r>
              <a:rPr lang="en-GB" sz="1400"/>
              <a:t>Getting into focused state</a:t>
            </a:r>
            <a:endParaRPr sz="1400"/>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2" name="Shape 1292"/>
        <p:cNvGrpSpPr/>
        <p:nvPr/>
      </p:nvGrpSpPr>
      <p:grpSpPr>
        <a:xfrm>
          <a:off x="0" y="0"/>
          <a:ext cx="0" cy="0"/>
          <a:chOff x="0" y="0"/>
          <a:chExt cx="0" cy="0"/>
        </a:xfrm>
      </p:grpSpPr>
      <p:sp>
        <p:nvSpPr>
          <p:cNvPr id="1293" name="Google Shape;1293;g14b39de52126da97_1437: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14b39de52126da97_1437: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rPr lang="en-GB" sz="1400"/>
              <a:t>References: https://my-thai.org/two-minutes-just-quickly-checking-ig/</a:t>
            </a:r>
            <a:endParaRPr sz="1400"/>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9" name="Shape 1299"/>
        <p:cNvGrpSpPr/>
        <p:nvPr/>
      </p:nvGrpSpPr>
      <p:grpSpPr>
        <a:xfrm>
          <a:off x="0" y="0"/>
          <a:ext cx="0" cy="0"/>
          <a:chOff x="0" y="0"/>
          <a:chExt cx="0" cy="0"/>
        </a:xfrm>
      </p:grpSpPr>
      <p:sp>
        <p:nvSpPr>
          <p:cNvPr id="1300" name="Google Shape;1300;g14b39de52126da97_1443: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14b39de52126da97_1443: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rPr lang="en-GB" sz="1400"/>
              <a:t>Note:</a:t>
            </a:r>
            <a:endParaRPr sz="1400"/>
          </a:p>
          <a:p>
            <a:pPr indent="-304800" lvl="0" marL="444500" rtl="0" algn="l">
              <a:spcBef>
                <a:spcPts val="0"/>
              </a:spcBef>
              <a:spcAft>
                <a:spcPts val="0"/>
              </a:spcAft>
              <a:buSzPts val="1400"/>
              <a:buChar char="●"/>
            </a:pPr>
            <a:r>
              <a:rPr lang="en-GB" sz="1400"/>
              <a:t>No Notification popups</a:t>
            </a:r>
            <a:endParaRPr sz="1400"/>
          </a:p>
          <a:p>
            <a:pPr indent="-304800" lvl="0" marL="444500" rtl="0" algn="l">
              <a:spcBef>
                <a:spcPts val="0"/>
              </a:spcBef>
              <a:spcAft>
                <a:spcPts val="0"/>
              </a:spcAft>
              <a:buSzPts val="1400"/>
              <a:buChar char="●"/>
            </a:pPr>
            <a:r>
              <a:rPr lang="en-GB" sz="1400"/>
              <a:t>All messaging apps are moved away from easy access</a:t>
            </a:r>
            <a:endParaRPr sz="1400"/>
          </a:p>
          <a:p>
            <a:pPr indent="-304800" lvl="0" marL="444500" rtl="0" algn="l">
              <a:spcBef>
                <a:spcPts val="0"/>
              </a:spcBef>
              <a:spcAft>
                <a:spcPts val="0"/>
              </a:spcAft>
              <a:buSzPts val="1400"/>
              <a:buChar char="●"/>
            </a:pPr>
            <a:r>
              <a:rPr lang="en-GB" sz="1400"/>
              <a:t>Apps are grouped</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Reference: My Phone</a:t>
            </a:r>
            <a:endParaRPr sz="1400"/>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7" name="Shape 1307"/>
        <p:cNvGrpSpPr/>
        <p:nvPr/>
      </p:nvGrpSpPr>
      <p:grpSpPr>
        <a:xfrm>
          <a:off x="0" y="0"/>
          <a:ext cx="0" cy="0"/>
          <a:chOff x="0" y="0"/>
          <a:chExt cx="0" cy="0"/>
        </a:xfrm>
      </p:grpSpPr>
      <p:sp>
        <p:nvSpPr>
          <p:cNvPr id="1308" name="Google Shape;1308;g14b39de52126da97_1450: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14b39de52126da97_1450: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304800" lvl="0" marL="444500" rtl="0" algn="l">
              <a:spcBef>
                <a:spcPts val="0"/>
              </a:spcBef>
              <a:spcAft>
                <a:spcPts val="0"/>
              </a:spcAft>
              <a:buSzPts val="1400"/>
              <a:buChar char="●"/>
            </a:pPr>
            <a:r>
              <a:rPr lang="en-GB" sz="1400"/>
              <a:t>Potentially even delete apps</a:t>
            </a:r>
            <a:endParaRPr sz="1400"/>
          </a:p>
          <a:p>
            <a:pPr indent="-317500" lvl="1" marL="901700" rtl="0" algn="l">
              <a:spcBef>
                <a:spcPts val="0"/>
              </a:spcBef>
              <a:spcAft>
                <a:spcPts val="0"/>
              </a:spcAft>
              <a:buSzPts val="1400"/>
              <a:buChar char="○"/>
            </a:pPr>
            <a:r>
              <a:rPr lang="en-GB" sz="1400"/>
              <a:t>Move messaging to the next screen</a:t>
            </a:r>
            <a:endParaRPr sz="1400"/>
          </a:p>
          <a:p>
            <a:pPr indent="-304800" lvl="0" marL="444500" rtl="0" algn="l">
              <a:spcBef>
                <a:spcPts val="0"/>
              </a:spcBef>
              <a:spcAft>
                <a:spcPts val="0"/>
              </a:spcAft>
              <a:buSzPts val="1400"/>
              <a:buChar char="●"/>
            </a:pPr>
            <a:r>
              <a:rPr lang="en-GB" sz="1400"/>
              <a:t>No notifications</a:t>
            </a:r>
            <a:endParaRPr sz="1400"/>
          </a:p>
          <a:p>
            <a:pPr indent="-317500" lvl="1" marL="901700" rtl="0" algn="l">
              <a:spcBef>
                <a:spcPts val="0"/>
              </a:spcBef>
              <a:spcAft>
                <a:spcPts val="0"/>
              </a:spcAft>
              <a:buSzPts val="1400"/>
              <a:buChar char="○"/>
            </a:pPr>
            <a:r>
              <a:rPr lang="en-GB" sz="1400"/>
              <a:t>Disable corporate account (at least after work)</a:t>
            </a:r>
            <a:endParaRPr sz="1400"/>
          </a:p>
          <a:p>
            <a:pPr indent="-304800" lvl="0" marL="444500" rtl="0" algn="l">
              <a:spcBef>
                <a:spcPts val="0"/>
              </a:spcBef>
              <a:spcAft>
                <a:spcPts val="0"/>
              </a:spcAft>
              <a:buSzPts val="1400"/>
              <a:buChar char="●"/>
            </a:pPr>
            <a:r>
              <a:rPr lang="en-GB" sz="1400"/>
              <a:t>Don`t Disturb Mode always on</a:t>
            </a:r>
            <a:endParaRPr sz="1400"/>
          </a:p>
          <a:p>
            <a:pPr indent="-317500" lvl="1" marL="901700" rtl="0" algn="l">
              <a:spcBef>
                <a:spcPts val="0"/>
              </a:spcBef>
              <a:spcAft>
                <a:spcPts val="0"/>
              </a:spcAft>
              <a:buSzPts val="1400"/>
              <a:buChar char="○"/>
            </a:pPr>
            <a:r>
              <a:rPr lang="en-GB" sz="1400"/>
              <a:t>Who calls these days anyways?</a:t>
            </a:r>
            <a:endParaRPr sz="1400"/>
          </a:p>
          <a:p>
            <a:pPr indent="-317500" lvl="1" marL="901700" rtl="0" algn="l">
              <a:spcBef>
                <a:spcPts val="0"/>
              </a:spcBef>
              <a:spcAft>
                <a:spcPts val="0"/>
              </a:spcAft>
              <a:buSzPts val="1400"/>
              <a:buChar char="○"/>
            </a:pPr>
            <a:r>
              <a:rPr lang="en-GB" sz="1400"/>
              <a:t>My phone number is online and the phone calls I get from scammers on taxes</a:t>
            </a:r>
            <a:endParaRPr sz="1400"/>
          </a:p>
          <a:p>
            <a:pPr indent="-304800" lvl="0" marL="444500" rtl="0" algn="l">
              <a:spcBef>
                <a:spcPts val="0"/>
              </a:spcBef>
              <a:spcAft>
                <a:spcPts val="0"/>
              </a:spcAft>
              <a:buSzPts val="1400"/>
              <a:buChar char="●"/>
            </a:pPr>
            <a:r>
              <a:rPr lang="en-GB" sz="1400"/>
              <a:t>Put your phone arm length away from you - makes a huge difference</a:t>
            </a:r>
            <a:endParaRPr sz="1400"/>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7" name="Shape 1317"/>
        <p:cNvGrpSpPr/>
        <p:nvPr/>
      </p:nvGrpSpPr>
      <p:grpSpPr>
        <a:xfrm>
          <a:off x="0" y="0"/>
          <a:ext cx="0" cy="0"/>
          <a:chOff x="0" y="0"/>
          <a:chExt cx="0" cy="0"/>
        </a:xfrm>
      </p:grpSpPr>
      <p:sp>
        <p:nvSpPr>
          <p:cNvPr id="1318" name="Google Shape;1318;g14b39de52126da97_1459: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319" name="Google Shape;1319;g14b39de52126da97_1459: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t/>
            </a:r>
            <a:endParaRPr sz="1400"/>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2" name="Shape 1332"/>
        <p:cNvGrpSpPr/>
        <p:nvPr/>
      </p:nvGrpSpPr>
      <p:grpSpPr>
        <a:xfrm>
          <a:off x="0" y="0"/>
          <a:ext cx="0" cy="0"/>
          <a:chOff x="0" y="0"/>
          <a:chExt cx="0" cy="0"/>
        </a:xfrm>
      </p:grpSpPr>
      <p:sp>
        <p:nvSpPr>
          <p:cNvPr id="1333" name="Google Shape;1333;g14b39de52126da97_1473: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14b39de52126da97_1473: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304800" lvl="0" marL="444500" rtl="0" algn="l">
              <a:spcBef>
                <a:spcPts val="0"/>
              </a:spcBef>
              <a:spcAft>
                <a:spcPts val="0"/>
              </a:spcAft>
              <a:buSzPts val="1400"/>
              <a:buChar char="●"/>
            </a:pPr>
            <a:r>
              <a:rPr lang="en-GB" sz="1400"/>
              <a:t>Benefits</a:t>
            </a:r>
            <a:endParaRPr sz="1400"/>
          </a:p>
          <a:p>
            <a:pPr indent="-317500" lvl="1" marL="901700" rtl="0" algn="l">
              <a:spcBef>
                <a:spcPts val="0"/>
              </a:spcBef>
              <a:spcAft>
                <a:spcPts val="0"/>
              </a:spcAft>
              <a:buSzPts val="1400"/>
              <a:buChar char="○"/>
            </a:pPr>
            <a:r>
              <a:rPr lang="en-GB" sz="1400"/>
              <a:t>studies shown that sitting in a cafe, people can focus more </a:t>
            </a:r>
            <a:endParaRPr sz="1400"/>
          </a:p>
          <a:p>
            <a:pPr indent="-317500" lvl="2" marL="1346200" rtl="0" algn="l">
              <a:spcBef>
                <a:spcPts val="0"/>
              </a:spcBef>
              <a:spcAft>
                <a:spcPts val="0"/>
              </a:spcAft>
              <a:buSzPts val="1400"/>
              <a:buChar char="■"/>
            </a:pPr>
            <a:r>
              <a:rPr lang="en-GB" sz="1400"/>
              <a:t>it is all about the noise being meaningless to us</a:t>
            </a:r>
            <a:endParaRPr sz="1400"/>
          </a:p>
          <a:p>
            <a:pPr indent="-304800" lvl="0" marL="444500" rtl="0" algn="l">
              <a:spcBef>
                <a:spcPts val="0"/>
              </a:spcBef>
              <a:spcAft>
                <a:spcPts val="0"/>
              </a:spcAft>
              <a:buSzPts val="1400"/>
              <a:buChar char="●"/>
            </a:pPr>
            <a:r>
              <a:rPr lang="en-GB" sz="1400"/>
              <a:t>Sound Support</a:t>
            </a:r>
            <a:endParaRPr sz="14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48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216425"/>
            <a:ext cx="8520600" cy="572700"/>
          </a:xfrm>
          <a:prstGeom prst="rect">
            <a:avLst/>
          </a:prstGeom>
        </p:spPr>
        <p:txBody>
          <a:bodyPr anchorCtr="0" anchor="t"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9" name="Shape 99"/>
        <p:cNvGrpSpPr/>
        <p:nvPr/>
      </p:nvGrpSpPr>
      <p:grpSpPr>
        <a:xfrm>
          <a:off x="0" y="0"/>
          <a:ext cx="0" cy="0"/>
          <a:chOff x="0" y="0"/>
          <a:chExt cx="0" cy="0"/>
        </a:xfrm>
      </p:grpSpPr>
      <p:sp>
        <p:nvSpPr>
          <p:cNvPr id="100" name="Google Shape;100;p26"/>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1" name="Google Shape;101;p26"/>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2" name="Google Shape;102;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03" name="Shape 103"/>
        <p:cNvGrpSpPr/>
        <p:nvPr/>
      </p:nvGrpSpPr>
      <p:grpSpPr>
        <a:xfrm>
          <a:off x="0" y="0"/>
          <a:ext cx="0" cy="0"/>
          <a:chOff x="0" y="0"/>
          <a:chExt cx="0" cy="0"/>
        </a:xfrm>
      </p:grpSpPr>
      <p:sp>
        <p:nvSpPr>
          <p:cNvPr id="104" name="Google Shape;104;p27"/>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5" name="Google Shape;105;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06" name="Shape 106"/>
        <p:cNvGrpSpPr/>
        <p:nvPr/>
      </p:nvGrpSpPr>
      <p:grpSpPr>
        <a:xfrm>
          <a:off x="0" y="0"/>
          <a:ext cx="0" cy="0"/>
          <a:chOff x="0" y="0"/>
          <a:chExt cx="0" cy="0"/>
        </a:xfrm>
      </p:grpSpPr>
      <p:sp>
        <p:nvSpPr>
          <p:cNvPr id="107" name="Google Shape;107;p28"/>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8" name="Google Shape;108;p2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9" name="Google Shape;109;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10" name="Shape 110"/>
        <p:cNvGrpSpPr/>
        <p:nvPr/>
      </p:nvGrpSpPr>
      <p:grpSpPr>
        <a:xfrm>
          <a:off x="0" y="0"/>
          <a:ext cx="0" cy="0"/>
          <a:chOff x="0" y="0"/>
          <a:chExt cx="0" cy="0"/>
        </a:xfrm>
      </p:grpSpPr>
      <p:sp>
        <p:nvSpPr>
          <p:cNvPr id="111" name="Google Shape;111;p29"/>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2" name="Google Shape;112;p29"/>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3" name="Google Shape;113;p29"/>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4" name="Google Shape;114;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5" name="Shape 115"/>
        <p:cNvGrpSpPr/>
        <p:nvPr/>
      </p:nvGrpSpPr>
      <p:grpSpPr>
        <a:xfrm>
          <a:off x="0" y="0"/>
          <a:ext cx="0" cy="0"/>
          <a:chOff x="0" y="0"/>
          <a:chExt cx="0" cy="0"/>
        </a:xfrm>
      </p:grpSpPr>
      <p:sp>
        <p:nvSpPr>
          <p:cNvPr id="116" name="Google Shape;116;p30"/>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7" name="Google Shape;117;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18" name="Shape 118"/>
        <p:cNvGrpSpPr/>
        <p:nvPr/>
      </p:nvGrpSpPr>
      <p:grpSpPr>
        <a:xfrm>
          <a:off x="0" y="0"/>
          <a:ext cx="0" cy="0"/>
          <a:chOff x="0" y="0"/>
          <a:chExt cx="0" cy="0"/>
        </a:xfrm>
      </p:grpSpPr>
      <p:sp>
        <p:nvSpPr>
          <p:cNvPr id="119" name="Google Shape;119;p31"/>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0" name="Google Shape;120;p31"/>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1" name="Google Shape;121;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22" name="Shape 122"/>
        <p:cNvGrpSpPr/>
        <p:nvPr/>
      </p:nvGrpSpPr>
      <p:grpSpPr>
        <a:xfrm>
          <a:off x="0" y="0"/>
          <a:ext cx="0" cy="0"/>
          <a:chOff x="0" y="0"/>
          <a:chExt cx="0" cy="0"/>
        </a:xfrm>
      </p:grpSpPr>
      <p:sp>
        <p:nvSpPr>
          <p:cNvPr id="123" name="Google Shape;123;p32"/>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24" name="Google Shape;124;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5" name="Shape 125"/>
        <p:cNvGrpSpPr/>
        <p:nvPr/>
      </p:nvGrpSpPr>
      <p:grpSpPr>
        <a:xfrm>
          <a:off x="0" y="0"/>
          <a:ext cx="0" cy="0"/>
          <a:chOff x="0" y="0"/>
          <a:chExt cx="0" cy="0"/>
        </a:xfrm>
      </p:grpSpPr>
      <p:sp>
        <p:nvSpPr>
          <p:cNvPr id="126" name="Google Shape;126;p33"/>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3"/>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28" name="Google Shape;128;p33"/>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9" name="Google Shape;129;p33"/>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130" name="Google Shape;130;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1" name="Shape 131"/>
        <p:cNvGrpSpPr/>
        <p:nvPr/>
      </p:nvGrpSpPr>
      <p:grpSpPr>
        <a:xfrm>
          <a:off x="0" y="0"/>
          <a:ext cx="0" cy="0"/>
          <a:chOff x="0" y="0"/>
          <a:chExt cx="0" cy="0"/>
        </a:xfrm>
      </p:grpSpPr>
      <p:sp>
        <p:nvSpPr>
          <p:cNvPr id="132" name="Google Shape;132;p34"/>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133" name="Google Shape;133;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34" name="Shape 134"/>
        <p:cNvGrpSpPr/>
        <p:nvPr/>
      </p:nvGrpSpPr>
      <p:grpSpPr>
        <a:xfrm>
          <a:off x="0" y="0"/>
          <a:ext cx="0" cy="0"/>
          <a:chOff x="0" y="0"/>
          <a:chExt cx="0" cy="0"/>
        </a:xfrm>
      </p:grpSpPr>
      <p:sp>
        <p:nvSpPr>
          <p:cNvPr id="135" name="Google Shape;135;p3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6" name="Google Shape;136;p35"/>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37" name="Google Shape;137;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38" name="Shape 138"/>
        <p:cNvGrpSpPr/>
        <p:nvPr/>
      </p:nvGrpSpPr>
      <p:grpSpPr>
        <a:xfrm>
          <a:off x="0" y="0"/>
          <a:ext cx="0" cy="0"/>
          <a:chOff x="0" y="0"/>
          <a:chExt cx="0" cy="0"/>
        </a:xfrm>
      </p:grpSpPr>
      <p:sp>
        <p:nvSpPr>
          <p:cNvPr id="139" name="Google Shape;139;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or Question Slide" showMasterSp="0">
  <p:cSld name="Quote or Question Slide">
    <p:bg>
      <p:bgPr>
        <a:gradFill>
          <a:gsLst>
            <a:gs pos="0">
              <a:srgbClr val="118ED9"/>
            </a:gs>
            <a:gs pos="78899">
              <a:srgbClr val="4CC0D9"/>
            </a:gs>
            <a:gs pos="100000">
              <a:srgbClr val="68E2B3"/>
            </a:gs>
          </a:gsLst>
          <a:lin ang="5400012" scaled="0"/>
        </a:gradFill>
      </p:bgPr>
    </p:bg>
    <p:spTree>
      <p:nvGrpSpPr>
        <p:cNvPr id="140" name="Shape 140"/>
        <p:cNvGrpSpPr/>
        <p:nvPr/>
      </p:nvGrpSpPr>
      <p:grpSpPr>
        <a:xfrm>
          <a:off x="0" y="0"/>
          <a:ext cx="0" cy="0"/>
          <a:chOff x="0" y="0"/>
          <a:chExt cx="0" cy="0"/>
        </a:xfrm>
      </p:grpSpPr>
      <p:pic>
        <p:nvPicPr>
          <p:cNvPr id="141" name="Google Shape;141;p37"/>
          <p:cNvPicPr preferRelativeResize="0"/>
          <p:nvPr/>
        </p:nvPicPr>
        <p:blipFill/>
        <p:spPr>
          <a:xfrm>
            <a:off x="0" y="0"/>
            <a:ext cx="9144000" cy="5142300"/>
          </a:xfrm>
          <a:prstGeom prst="rect">
            <a:avLst/>
          </a:prstGeom>
          <a:noFill/>
          <a:ln>
            <a:noFill/>
          </a:ln>
        </p:spPr>
      </p:pic>
      <p:sp>
        <p:nvSpPr>
          <p:cNvPr id="142" name="Google Shape;142;p37"/>
          <p:cNvSpPr txBox="1"/>
          <p:nvPr>
            <p:ph type="ctrTitle"/>
          </p:nvPr>
        </p:nvSpPr>
        <p:spPr>
          <a:xfrm>
            <a:off x="1423703" y="912060"/>
            <a:ext cx="6222900" cy="1509600"/>
          </a:xfrm>
          <a:prstGeom prst="rect">
            <a:avLst/>
          </a:prstGeom>
          <a:noFill/>
          <a:ln>
            <a:noFill/>
          </a:ln>
        </p:spPr>
        <p:txBody>
          <a:bodyPr anchorCtr="0" anchor="b" bIns="91425" lIns="91425" spcFirstLastPara="1" rIns="91425" wrap="square" tIns="91425"/>
          <a:lstStyle>
            <a:lvl1pPr indent="0" lvl="0" marL="0" marR="0" rtl="0" algn="l">
              <a:lnSpc>
                <a:spcPct val="95000"/>
              </a:lnSpc>
              <a:spcBef>
                <a:spcPts val="0"/>
              </a:spcBef>
              <a:spcAft>
                <a:spcPts val="0"/>
              </a:spcAft>
              <a:buSzPts val="2800"/>
              <a:buNone/>
              <a:defRPr b="0" i="0" sz="2900" u="none" cap="none" strike="noStrike">
                <a:solidFill>
                  <a:schemeClr val="lt1"/>
                </a:solidFill>
                <a:latin typeface="Arial"/>
                <a:ea typeface="Arial"/>
                <a:cs typeface="Arial"/>
                <a:sym typeface="Arial"/>
              </a:defRPr>
            </a:lvl1pPr>
            <a:lvl2pPr indent="0" lvl="1" marL="0" marR="0" rtl="0" algn="l">
              <a:spcBef>
                <a:spcPts val="0"/>
              </a:spcBef>
              <a:spcAft>
                <a:spcPts val="0"/>
              </a:spcAft>
              <a:buSzPts val="2800"/>
              <a:buNone/>
              <a:defRPr b="0" i="0" sz="2400" u="none" cap="none" strike="noStrike">
                <a:solidFill>
                  <a:schemeClr val="accent1"/>
                </a:solidFill>
                <a:latin typeface="Arial"/>
                <a:ea typeface="Arial"/>
                <a:cs typeface="Arial"/>
                <a:sym typeface="Arial"/>
              </a:defRPr>
            </a:lvl2pPr>
            <a:lvl3pPr indent="0" lvl="2" marL="0" marR="0" rtl="0" algn="l">
              <a:spcBef>
                <a:spcPts val="0"/>
              </a:spcBef>
              <a:spcAft>
                <a:spcPts val="0"/>
              </a:spcAft>
              <a:buSzPts val="2800"/>
              <a:buNone/>
              <a:defRPr b="0" i="0" sz="2400" u="none" cap="none" strike="noStrike">
                <a:solidFill>
                  <a:schemeClr val="accent1"/>
                </a:solidFill>
                <a:latin typeface="Arial"/>
                <a:ea typeface="Arial"/>
                <a:cs typeface="Arial"/>
                <a:sym typeface="Arial"/>
              </a:defRPr>
            </a:lvl3pPr>
            <a:lvl4pPr indent="0" lvl="3" marL="0" marR="0" rtl="0" algn="l">
              <a:spcBef>
                <a:spcPts val="0"/>
              </a:spcBef>
              <a:spcAft>
                <a:spcPts val="0"/>
              </a:spcAft>
              <a:buSzPts val="2800"/>
              <a:buNone/>
              <a:defRPr b="0" i="0" sz="2400" u="none" cap="none" strike="noStrike">
                <a:solidFill>
                  <a:schemeClr val="accent1"/>
                </a:solidFill>
                <a:latin typeface="Arial"/>
                <a:ea typeface="Arial"/>
                <a:cs typeface="Arial"/>
                <a:sym typeface="Arial"/>
              </a:defRPr>
            </a:lvl4pPr>
            <a:lvl5pPr indent="0" lvl="4" marL="0" marR="0" rtl="0" algn="l">
              <a:spcBef>
                <a:spcPts val="0"/>
              </a:spcBef>
              <a:spcAft>
                <a:spcPts val="0"/>
              </a:spcAft>
              <a:buSzPts val="2800"/>
              <a:buNone/>
              <a:defRPr b="0" i="0" sz="2400" u="none" cap="none" strike="noStrike">
                <a:solidFill>
                  <a:schemeClr val="accent1"/>
                </a:solidFill>
                <a:latin typeface="Arial"/>
                <a:ea typeface="Arial"/>
                <a:cs typeface="Arial"/>
                <a:sym typeface="Arial"/>
              </a:defRPr>
            </a:lvl5pPr>
            <a:lvl6pPr indent="0" lvl="5" marL="342900" marR="0" rtl="0" algn="l">
              <a:spcBef>
                <a:spcPts val="0"/>
              </a:spcBef>
              <a:spcAft>
                <a:spcPts val="0"/>
              </a:spcAft>
              <a:buSzPts val="2800"/>
              <a:buNone/>
              <a:defRPr b="0" i="0" sz="2400" u="none" cap="none" strike="noStrike">
                <a:solidFill>
                  <a:schemeClr val="accent1"/>
                </a:solidFill>
                <a:latin typeface="Arial"/>
                <a:ea typeface="Arial"/>
                <a:cs typeface="Arial"/>
                <a:sym typeface="Arial"/>
              </a:defRPr>
            </a:lvl6pPr>
            <a:lvl7pPr indent="0" lvl="6" marL="685800" marR="0" rtl="0" algn="l">
              <a:spcBef>
                <a:spcPts val="0"/>
              </a:spcBef>
              <a:spcAft>
                <a:spcPts val="0"/>
              </a:spcAft>
              <a:buSzPts val="2800"/>
              <a:buNone/>
              <a:defRPr b="0" i="0" sz="2400" u="none" cap="none" strike="noStrike">
                <a:solidFill>
                  <a:schemeClr val="accent1"/>
                </a:solidFill>
                <a:latin typeface="Arial"/>
                <a:ea typeface="Arial"/>
                <a:cs typeface="Arial"/>
                <a:sym typeface="Arial"/>
              </a:defRPr>
            </a:lvl7pPr>
            <a:lvl8pPr indent="0" lvl="7" marL="1028700" marR="0" rtl="0" algn="l">
              <a:spcBef>
                <a:spcPts val="0"/>
              </a:spcBef>
              <a:spcAft>
                <a:spcPts val="0"/>
              </a:spcAft>
              <a:buSzPts val="2800"/>
              <a:buNone/>
              <a:defRPr b="0" i="0" sz="2400" u="none" cap="none" strike="noStrike">
                <a:solidFill>
                  <a:schemeClr val="accent1"/>
                </a:solidFill>
                <a:latin typeface="Arial"/>
                <a:ea typeface="Arial"/>
                <a:cs typeface="Arial"/>
                <a:sym typeface="Arial"/>
              </a:defRPr>
            </a:lvl8pPr>
            <a:lvl9pPr indent="0" lvl="8" marL="1371600" marR="0" rtl="0" algn="l">
              <a:spcBef>
                <a:spcPts val="0"/>
              </a:spcBef>
              <a:spcAft>
                <a:spcPts val="0"/>
              </a:spcAft>
              <a:buSzPts val="2800"/>
              <a:buNone/>
              <a:defRPr b="0" i="0" sz="2400" u="none" cap="none" strike="noStrike">
                <a:solidFill>
                  <a:schemeClr val="accent1"/>
                </a:solidFill>
                <a:latin typeface="Arial"/>
                <a:ea typeface="Arial"/>
                <a:cs typeface="Arial"/>
                <a:sym typeface="Arial"/>
              </a:defRPr>
            </a:lvl9pPr>
          </a:lstStyle>
          <a:p/>
        </p:txBody>
      </p:sp>
      <p:sp>
        <p:nvSpPr>
          <p:cNvPr id="143" name="Google Shape;143;p37"/>
          <p:cNvSpPr txBox="1"/>
          <p:nvPr>
            <p:ph idx="1" type="body"/>
          </p:nvPr>
        </p:nvSpPr>
        <p:spPr>
          <a:xfrm>
            <a:off x="1423703" y="2514395"/>
            <a:ext cx="6222900" cy="511200"/>
          </a:xfrm>
          <a:prstGeom prst="rect">
            <a:avLst/>
          </a:prstGeom>
          <a:noFill/>
          <a:ln>
            <a:noFill/>
          </a:ln>
        </p:spPr>
        <p:txBody>
          <a:bodyPr anchorCtr="0" anchor="t" bIns="91425" lIns="91425" spcFirstLastPara="1" rIns="91425" wrap="square" tIns="91425"/>
          <a:lstStyle>
            <a:lvl1pPr indent="-336550" lvl="0" marL="457200" marR="0" rtl="0" algn="l">
              <a:spcBef>
                <a:spcPts val="800"/>
              </a:spcBef>
              <a:spcAft>
                <a:spcPts val="0"/>
              </a:spcAft>
              <a:buClr>
                <a:srgbClr val="7F7F7F"/>
              </a:buClr>
              <a:buSzPts val="1700"/>
              <a:buFont typeface="Arial"/>
              <a:buChar char="​"/>
              <a:defRPr b="0" i="0" sz="1700" u="none" cap="none" strike="noStrike">
                <a:solidFill>
                  <a:schemeClr val="lt1"/>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4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1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1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1600"/>
              </a:spcBef>
              <a:spcAft>
                <a:spcPts val="160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pic>
        <p:nvPicPr>
          <p:cNvPr descr="Picture 23" id="144" name="Google Shape;144;p37"/>
          <p:cNvPicPr preferRelativeResize="0"/>
          <p:nvPr/>
        </p:nvPicPr>
        <p:blipFill/>
        <p:spPr>
          <a:xfrm>
            <a:off x="8492566" y="4693436"/>
            <a:ext cx="462300" cy="323700"/>
          </a:xfrm>
          <a:prstGeom prst="rect">
            <a:avLst/>
          </a:prstGeom>
          <a:noFill/>
          <a:ln>
            <a:noFill/>
          </a:ln>
        </p:spPr>
      </p:pic>
      <p:sp>
        <p:nvSpPr>
          <p:cNvPr id="145" name="Google Shape;145;p37"/>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sic">
  <p:cSld name="Basic">
    <p:spTree>
      <p:nvGrpSpPr>
        <p:cNvPr id="146" name="Shape 146"/>
        <p:cNvGrpSpPr/>
        <p:nvPr/>
      </p:nvGrpSpPr>
      <p:grpSpPr>
        <a:xfrm>
          <a:off x="0" y="0"/>
          <a:ext cx="0" cy="0"/>
          <a:chOff x="0" y="0"/>
          <a:chExt cx="0" cy="0"/>
        </a:xfrm>
      </p:grpSpPr>
      <p:sp>
        <p:nvSpPr>
          <p:cNvPr id="147" name="Google Shape;147;p38"/>
          <p:cNvSpPr txBox="1"/>
          <p:nvPr>
            <p:ph type="title"/>
          </p:nvPr>
        </p:nvSpPr>
        <p:spPr>
          <a:xfrm>
            <a:off x="428737" y="47627"/>
            <a:ext cx="8286600" cy="742500"/>
          </a:xfrm>
          <a:prstGeom prst="rect">
            <a:avLst/>
          </a:prstGeom>
          <a:noFill/>
          <a:ln>
            <a:noFill/>
          </a:ln>
        </p:spPr>
        <p:txBody>
          <a:bodyPr anchorCtr="0" anchor="b" bIns="91425" lIns="91425" spcFirstLastPara="1" rIns="91425" wrap="square" tIns="91425"/>
          <a:lstStyle>
            <a:lvl1pPr indent="0" lvl="0" marL="0" marR="0" rtl="0" algn="l">
              <a:lnSpc>
                <a:spcPct val="95000"/>
              </a:lnSpc>
              <a:spcBef>
                <a:spcPts val="0"/>
              </a:spcBef>
              <a:spcAft>
                <a:spcPts val="0"/>
              </a:spcAft>
              <a:buSzPts val="2800"/>
              <a:buNone/>
              <a:defRPr b="1" i="0" sz="2300" u="none" cap="none" strike="noStrike">
                <a:solidFill>
                  <a:srgbClr val="3E6E84"/>
                </a:solidFill>
                <a:latin typeface="Arial"/>
                <a:ea typeface="Arial"/>
                <a:cs typeface="Arial"/>
                <a:sym typeface="Arial"/>
              </a:defRPr>
            </a:lvl1pPr>
            <a:lvl2pPr indent="0" lvl="1" marL="0" marR="0" rtl="0" algn="l">
              <a:spcBef>
                <a:spcPts val="0"/>
              </a:spcBef>
              <a:spcAft>
                <a:spcPts val="0"/>
              </a:spcAft>
              <a:buSzPts val="2800"/>
              <a:buNone/>
              <a:defRPr b="0" i="0" sz="2400" u="none" cap="none" strike="noStrike">
                <a:solidFill>
                  <a:schemeClr val="accent1"/>
                </a:solidFill>
                <a:latin typeface="Arial"/>
                <a:ea typeface="Arial"/>
                <a:cs typeface="Arial"/>
                <a:sym typeface="Arial"/>
              </a:defRPr>
            </a:lvl2pPr>
            <a:lvl3pPr indent="0" lvl="2" marL="0" marR="0" rtl="0" algn="l">
              <a:spcBef>
                <a:spcPts val="0"/>
              </a:spcBef>
              <a:spcAft>
                <a:spcPts val="0"/>
              </a:spcAft>
              <a:buSzPts val="2800"/>
              <a:buNone/>
              <a:defRPr b="0" i="0" sz="2400" u="none" cap="none" strike="noStrike">
                <a:solidFill>
                  <a:schemeClr val="accent1"/>
                </a:solidFill>
                <a:latin typeface="Arial"/>
                <a:ea typeface="Arial"/>
                <a:cs typeface="Arial"/>
                <a:sym typeface="Arial"/>
              </a:defRPr>
            </a:lvl3pPr>
            <a:lvl4pPr indent="0" lvl="3" marL="0" marR="0" rtl="0" algn="l">
              <a:spcBef>
                <a:spcPts val="0"/>
              </a:spcBef>
              <a:spcAft>
                <a:spcPts val="0"/>
              </a:spcAft>
              <a:buSzPts val="2800"/>
              <a:buNone/>
              <a:defRPr b="0" i="0" sz="2400" u="none" cap="none" strike="noStrike">
                <a:solidFill>
                  <a:schemeClr val="accent1"/>
                </a:solidFill>
                <a:latin typeface="Arial"/>
                <a:ea typeface="Arial"/>
                <a:cs typeface="Arial"/>
                <a:sym typeface="Arial"/>
              </a:defRPr>
            </a:lvl4pPr>
            <a:lvl5pPr indent="0" lvl="4" marL="0" marR="0" rtl="0" algn="l">
              <a:spcBef>
                <a:spcPts val="0"/>
              </a:spcBef>
              <a:spcAft>
                <a:spcPts val="0"/>
              </a:spcAft>
              <a:buSzPts val="2800"/>
              <a:buNone/>
              <a:defRPr b="0" i="0" sz="2400" u="none" cap="none" strike="noStrike">
                <a:solidFill>
                  <a:schemeClr val="accent1"/>
                </a:solidFill>
                <a:latin typeface="Arial"/>
                <a:ea typeface="Arial"/>
                <a:cs typeface="Arial"/>
                <a:sym typeface="Arial"/>
              </a:defRPr>
            </a:lvl5pPr>
            <a:lvl6pPr indent="0" lvl="5" marL="342900" marR="0" rtl="0" algn="l">
              <a:spcBef>
                <a:spcPts val="0"/>
              </a:spcBef>
              <a:spcAft>
                <a:spcPts val="0"/>
              </a:spcAft>
              <a:buSzPts val="2800"/>
              <a:buNone/>
              <a:defRPr b="0" i="0" sz="2400" u="none" cap="none" strike="noStrike">
                <a:solidFill>
                  <a:schemeClr val="accent1"/>
                </a:solidFill>
                <a:latin typeface="Arial"/>
                <a:ea typeface="Arial"/>
                <a:cs typeface="Arial"/>
                <a:sym typeface="Arial"/>
              </a:defRPr>
            </a:lvl6pPr>
            <a:lvl7pPr indent="0" lvl="6" marL="685800" marR="0" rtl="0" algn="l">
              <a:spcBef>
                <a:spcPts val="0"/>
              </a:spcBef>
              <a:spcAft>
                <a:spcPts val="0"/>
              </a:spcAft>
              <a:buSzPts val="2800"/>
              <a:buNone/>
              <a:defRPr b="0" i="0" sz="2400" u="none" cap="none" strike="noStrike">
                <a:solidFill>
                  <a:schemeClr val="accent1"/>
                </a:solidFill>
                <a:latin typeface="Arial"/>
                <a:ea typeface="Arial"/>
                <a:cs typeface="Arial"/>
                <a:sym typeface="Arial"/>
              </a:defRPr>
            </a:lvl7pPr>
            <a:lvl8pPr indent="0" lvl="7" marL="1028700" marR="0" rtl="0" algn="l">
              <a:spcBef>
                <a:spcPts val="0"/>
              </a:spcBef>
              <a:spcAft>
                <a:spcPts val="0"/>
              </a:spcAft>
              <a:buSzPts val="2800"/>
              <a:buNone/>
              <a:defRPr b="0" i="0" sz="2400" u="none" cap="none" strike="noStrike">
                <a:solidFill>
                  <a:schemeClr val="accent1"/>
                </a:solidFill>
                <a:latin typeface="Arial"/>
                <a:ea typeface="Arial"/>
                <a:cs typeface="Arial"/>
                <a:sym typeface="Arial"/>
              </a:defRPr>
            </a:lvl8pPr>
            <a:lvl9pPr indent="0" lvl="8" marL="1371600" marR="0" rtl="0" algn="l">
              <a:spcBef>
                <a:spcPts val="0"/>
              </a:spcBef>
              <a:spcAft>
                <a:spcPts val="0"/>
              </a:spcAft>
              <a:buSzPts val="2800"/>
              <a:buNone/>
              <a:defRPr b="0" i="0" sz="2400" u="none" cap="none" strike="noStrike">
                <a:solidFill>
                  <a:schemeClr val="accent1"/>
                </a:solidFill>
                <a:latin typeface="Arial"/>
                <a:ea typeface="Arial"/>
                <a:cs typeface="Arial"/>
                <a:sym typeface="Arial"/>
              </a:defRPr>
            </a:lvl9pPr>
          </a:lstStyle>
          <a:p/>
        </p:txBody>
      </p:sp>
      <p:sp>
        <p:nvSpPr>
          <p:cNvPr id="148" name="Google Shape;148;p38"/>
          <p:cNvSpPr txBox="1"/>
          <p:nvPr>
            <p:ph idx="1" type="body"/>
          </p:nvPr>
        </p:nvSpPr>
        <p:spPr>
          <a:xfrm>
            <a:off x="428737" y="1323214"/>
            <a:ext cx="8286600" cy="3167700"/>
          </a:xfrm>
          <a:prstGeom prst="rect">
            <a:avLst/>
          </a:prstGeom>
          <a:noFill/>
          <a:ln>
            <a:noFill/>
          </a:ln>
        </p:spPr>
        <p:txBody>
          <a:bodyPr anchorCtr="0" anchor="t" bIns="91425" lIns="91425" spcFirstLastPara="1" rIns="91425" wrap="square" tIns="91425"/>
          <a:lstStyle>
            <a:lvl1pPr indent="-323850" lvl="0" marL="457200" marR="0" rtl="0" algn="l">
              <a:lnSpc>
                <a:spcPct val="100000"/>
              </a:lnSpc>
              <a:spcBef>
                <a:spcPts val="800"/>
              </a:spcBef>
              <a:spcAft>
                <a:spcPts val="0"/>
              </a:spcAft>
              <a:buClr>
                <a:srgbClr val="7F7F7F"/>
              </a:buClr>
              <a:buSzPts val="1500"/>
              <a:buFont typeface="Arial"/>
              <a:buChar char="​"/>
              <a:defRPr b="0" i="0" sz="1500" u="none" cap="none" strike="noStrike">
                <a:solidFill>
                  <a:srgbClr val="3E6E84"/>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lnSpc>
                <a:spcPct val="100000"/>
              </a:lnSpc>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lnSpc>
                <a:spcPct val="100000"/>
              </a:lnSpc>
              <a:spcBef>
                <a:spcPts val="500"/>
              </a:spcBef>
              <a:spcAft>
                <a:spcPts val="0"/>
              </a:spcAft>
              <a:buSzPts val="14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1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1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1600"/>
              </a:spcBef>
              <a:spcAft>
                <a:spcPts val="160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49" name="Google Shape;149;p38"/>
          <p:cNvSpPr txBox="1"/>
          <p:nvPr>
            <p:ph idx="2" type="body"/>
          </p:nvPr>
        </p:nvSpPr>
        <p:spPr>
          <a:xfrm>
            <a:off x="428739" y="822884"/>
            <a:ext cx="8286600" cy="254100"/>
          </a:xfrm>
          <a:prstGeom prst="rect">
            <a:avLst/>
          </a:prstGeom>
          <a:noFill/>
          <a:ln>
            <a:noFill/>
          </a:ln>
        </p:spPr>
        <p:txBody>
          <a:bodyPr anchorCtr="0" anchor="t" bIns="91425" lIns="91425" spcFirstLastPara="1" rIns="91425" wrap="square" tIns="91425"/>
          <a:lstStyle>
            <a:lvl1pPr indent="-336550" lvl="0" marL="457200" marR="0" rtl="0" algn="l">
              <a:spcBef>
                <a:spcPts val="800"/>
              </a:spcBef>
              <a:spcAft>
                <a:spcPts val="0"/>
              </a:spcAft>
              <a:buClr>
                <a:srgbClr val="7F7F7F"/>
              </a:buClr>
              <a:buSzPts val="1700"/>
              <a:buFont typeface="Arial"/>
              <a:buChar char="​"/>
              <a:defRPr b="0" i="0" sz="1700" u="none" cap="none" strike="noStrike">
                <a:solidFill>
                  <a:srgbClr val="5C646A"/>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4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1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1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1600"/>
              </a:spcBef>
              <a:spcAft>
                <a:spcPts val="160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50" name="Google Shape;150;p38"/>
          <p:cNvSpPr txBox="1"/>
          <p:nvPr>
            <p:ph idx="11" type="ftr"/>
          </p:nvPr>
        </p:nvSpPr>
        <p:spPr>
          <a:xfrm>
            <a:off x="433500" y="4807847"/>
            <a:ext cx="6654900" cy="160500"/>
          </a:xfrm>
          <a:prstGeom prst="rect">
            <a:avLst/>
          </a:prstGeom>
          <a:noFill/>
          <a:ln>
            <a:noFill/>
          </a:ln>
        </p:spPr>
        <p:txBody>
          <a:bodyPr anchorCtr="0" anchor="b" bIns="68575" lIns="68575" spcFirstLastPara="1" rIns="68575" wrap="square" tIns="68575"/>
          <a:lstStyle>
            <a:lvl1pPr indent="0" lvl="0" marL="0" marR="0" rtl="0" algn="l">
              <a:spcBef>
                <a:spcPts val="0"/>
              </a:spcBef>
              <a:spcAft>
                <a:spcPts val="0"/>
              </a:spcAft>
              <a:buSzPts val="1100"/>
              <a:buNone/>
              <a:defRPr sz="900">
                <a:solidFill>
                  <a:schemeClr val="accent2"/>
                </a:solidFill>
                <a:latin typeface="Arial"/>
                <a:ea typeface="Arial"/>
                <a:cs typeface="Arial"/>
                <a:sym typeface="Arial"/>
              </a:defRPr>
            </a:lvl1pPr>
            <a:lvl2pPr indent="0" lvl="1" marL="3429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indent="0" lvl="2" marL="6858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indent="0" lvl="3" marL="10287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indent="0" lvl="4" marL="13716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indent="0" lvl="5" marL="17145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indent="0" lvl="6" marL="20574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indent="0" lvl="7" marL="24003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indent="0" lvl="8" marL="27432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51" name="Google Shape;151;p38"/>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Column">
  <p:cSld name="2 Column">
    <p:spTree>
      <p:nvGrpSpPr>
        <p:cNvPr id="152" name="Shape 152"/>
        <p:cNvGrpSpPr/>
        <p:nvPr/>
      </p:nvGrpSpPr>
      <p:grpSpPr>
        <a:xfrm>
          <a:off x="0" y="0"/>
          <a:ext cx="0" cy="0"/>
          <a:chOff x="0" y="0"/>
          <a:chExt cx="0" cy="0"/>
        </a:xfrm>
      </p:grpSpPr>
      <p:sp>
        <p:nvSpPr>
          <p:cNvPr id="153" name="Google Shape;153;p39"/>
          <p:cNvSpPr txBox="1"/>
          <p:nvPr>
            <p:ph type="title"/>
          </p:nvPr>
        </p:nvSpPr>
        <p:spPr>
          <a:xfrm>
            <a:off x="428737" y="47627"/>
            <a:ext cx="8286600" cy="742500"/>
          </a:xfrm>
          <a:prstGeom prst="rect">
            <a:avLst/>
          </a:prstGeom>
          <a:noFill/>
          <a:ln>
            <a:noFill/>
          </a:ln>
        </p:spPr>
        <p:txBody>
          <a:bodyPr anchorCtr="0" anchor="b" bIns="91425" lIns="91425" spcFirstLastPara="1" rIns="91425" wrap="square" tIns="91425"/>
          <a:lstStyle>
            <a:lvl1pPr indent="0" lvl="0" marL="0" marR="0" rtl="0" algn="l">
              <a:lnSpc>
                <a:spcPct val="95000"/>
              </a:lnSpc>
              <a:spcBef>
                <a:spcPts val="0"/>
              </a:spcBef>
              <a:spcAft>
                <a:spcPts val="0"/>
              </a:spcAft>
              <a:buSzPts val="2800"/>
              <a:buNone/>
              <a:defRPr b="1" i="0" sz="2300" u="none" cap="none" strike="noStrike">
                <a:solidFill>
                  <a:srgbClr val="3E6E84"/>
                </a:solidFill>
                <a:latin typeface="Arial"/>
                <a:ea typeface="Arial"/>
                <a:cs typeface="Arial"/>
                <a:sym typeface="Arial"/>
              </a:defRPr>
            </a:lvl1pPr>
            <a:lvl2pPr indent="0" lvl="1" marL="0" marR="0" rtl="0" algn="l">
              <a:spcBef>
                <a:spcPts val="0"/>
              </a:spcBef>
              <a:spcAft>
                <a:spcPts val="0"/>
              </a:spcAft>
              <a:buSzPts val="2800"/>
              <a:buNone/>
              <a:defRPr b="0" i="0" sz="2400" u="none" cap="none" strike="noStrike">
                <a:solidFill>
                  <a:schemeClr val="accent1"/>
                </a:solidFill>
                <a:latin typeface="Arial"/>
                <a:ea typeface="Arial"/>
                <a:cs typeface="Arial"/>
                <a:sym typeface="Arial"/>
              </a:defRPr>
            </a:lvl2pPr>
            <a:lvl3pPr indent="0" lvl="2" marL="0" marR="0" rtl="0" algn="l">
              <a:spcBef>
                <a:spcPts val="0"/>
              </a:spcBef>
              <a:spcAft>
                <a:spcPts val="0"/>
              </a:spcAft>
              <a:buSzPts val="2800"/>
              <a:buNone/>
              <a:defRPr b="0" i="0" sz="2400" u="none" cap="none" strike="noStrike">
                <a:solidFill>
                  <a:schemeClr val="accent1"/>
                </a:solidFill>
                <a:latin typeface="Arial"/>
                <a:ea typeface="Arial"/>
                <a:cs typeface="Arial"/>
                <a:sym typeface="Arial"/>
              </a:defRPr>
            </a:lvl3pPr>
            <a:lvl4pPr indent="0" lvl="3" marL="0" marR="0" rtl="0" algn="l">
              <a:spcBef>
                <a:spcPts val="0"/>
              </a:spcBef>
              <a:spcAft>
                <a:spcPts val="0"/>
              </a:spcAft>
              <a:buSzPts val="2800"/>
              <a:buNone/>
              <a:defRPr b="0" i="0" sz="2400" u="none" cap="none" strike="noStrike">
                <a:solidFill>
                  <a:schemeClr val="accent1"/>
                </a:solidFill>
                <a:latin typeface="Arial"/>
                <a:ea typeface="Arial"/>
                <a:cs typeface="Arial"/>
                <a:sym typeface="Arial"/>
              </a:defRPr>
            </a:lvl4pPr>
            <a:lvl5pPr indent="0" lvl="4" marL="0" marR="0" rtl="0" algn="l">
              <a:spcBef>
                <a:spcPts val="0"/>
              </a:spcBef>
              <a:spcAft>
                <a:spcPts val="0"/>
              </a:spcAft>
              <a:buSzPts val="2800"/>
              <a:buNone/>
              <a:defRPr b="0" i="0" sz="2400" u="none" cap="none" strike="noStrike">
                <a:solidFill>
                  <a:schemeClr val="accent1"/>
                </a:solidFill>
                <a:latin typeface="Arial"/>
                <a:ea typeface="Arial"/>
                <a:cs typeface="Arial"/>
                <a:sym typeface="Arial"/>
              </a:defRPr>
            </a:lvl5pPr>
            <a:lvl6pPr indent="0" lvl="5" marL="342900" marR="0" rtl="0" algn="l">
              <a:spcBef>
                <a:spcPts val="0"/>
              </a:spcBef>
              <a:spcAft>
                <a:spcPts val="0"/>
              </a:spcAft>
              <a:buSzPts val="2800"/>
              <a:buNone/>
              <a:defRPr b="0" i="0" sz="2400" u="none" cap="none" strike="noStrike">
                <a:solidFill>
                  <a:schemeClr val="accent1"/>
                </a:solidFill>
                <a:latin typeface="Arial"/>
                <a:ea typeface="Arial"/>
                <a:cs typeface="Arial"/>
                <a:sym typeface="Arial"/>
              </a:defRPr>
            </a:lvl6pPr>
            <a:lvl7pPr indent="0" lvl="6" marL="685800" marR="0" rtl="0" algn="l">
              <a:spcBef>
                <a:spcPts val="0"/>
              </a:spcBef>
              <a:spcAft>
                <a:spcPts val="0"/>
              </a:spcAft>
              <a:buSzPts val="2800"/>
              <a:buNone/>
              <a:defRPr b="0" i="0" sz="2400" u="none" cap="none" strike="noStrike">
                <a:solidFill>
                  <a:schemeClr val="accent1"/>
                </a:solidFill>
                <a:latin typeface="Arial"/>
                <a:ea typeface="Arial"/>
                <a:cs typeface="Arial"/>
                <a:sym typeface="Arial"/>
              </a:defRPr>
            </a:lvl7pPr>
            <a:lvl8pPr indent="0" lvl="7" marL="1028700" marR="0" rtl="0" algn="l">
              <a:spcBef>
                <a:spcPts val="0"/>
              </a:spcBef>
              <a:spcAft>
                <a:spcPts val="0"/>
              </a:spcAft>
              <a:buSzPts val="2800"/>
              <a:buNone/>
              <a:defRPr b="0" i="0" sz="2400" u="none" cap="none" strike="noStrike">
                <a:solidFill>
                  <a:schemeClr val="accent1"/>
                </a:solidFill>
                <a:latin typeface="Arial"/>
                <a:ea typeface="Arial"/>
                <a:cs typeface="Arial"/>
                <a:sym typeface="Arial"/>
              </a:defRPr>
            </a:lvl8pPr>
            <a:lvl9pPr indent="0" lvl="8" marL="1371600" marR="0" rtl="0" algn="l">
              <a:spcBef>
                <a:spcPts val="0"/>
              </a:spcBef>
              <a:spcAft>
                <a:spcPts val="0"/>
              </a:spcAft>
              <a:buSzPts val="2800"/>
              <a:buNone/>
              <a:defRPr b="0" i="0" sz="2400" u="none" cap="none" strike="noStrike">
                <a:solidFill>
                  <a:schemeClr val="accent1"/>
                </a:solidFill>
                <a:latin typeface="Arial"/>
                <a:ea typeface="Arial"/>
                <a:cs typeface="Arial"/>
                <a:sym typeface="Arial"/>
              </a:defRPr>
            </a:lvl9pPr>
          </a:lstStyle>
          <a:p/>
        </p:txBody>
      </p:sp>
      <p:sp>
        <p:nvSpPr>
          <p:cNvPr id="154" name="Google Shape;154;p39"/>
          <p:cNvSpPr txBox="1"/>
          <p:nvPr>
            <p:ph idx="1" type="body"/>
          </p:nvPr>
        </p:nvSpPr>
        <p:spPr>
          <a:xfrm>
            <a:off x="428737" y="1323214"/>
            <a:ext cx="3978600" cy="3167700"/>
          </a:xfrm>
          <a:prstGeom prst="rect">
            <a:avLst/>
          </a:prstGeom>
          <a:noFill/>
          <a:ln>
            <a:noFill/>
          </a:ln>
        </p:spPr>
        <p:txBody>
          <a:bodyPr anchorCtr="0" anchor="t" bIns="91425" lIns="91425" spcFirstLastPara="1" rIns="91425" wrap="square" tIns="91425"/>
          <a:lstStyle>
            <a:lvl1pPr indent="-323850" lvl="0" marL="457200" marR="0" rtl="0" algn="l">
              <a:lnSpc>
                <a:spcPct val="100000"/>
              </a:lnSpc>
              <a:spcBef>
                <a:spcPts val="800"/>
              </a:spcBef>
              <a:spcAft>
                <a:spcPts val="0"/>
              </a:spcAft>
              <a:buClr>
                <a:srgbClr val="7F7F7F"/>
              </a:buClr>
              <a:buSzPts val="1500"/>
              <a:buFont typeface="Arial"/>
              <a:buChar char="​"/>
              <a:defRPr b="0" i="0" sz="1500" u="none" cap="none" strike="noStrike">
                <a:solidFill>
                  <a:srgbClr val="3E6E84"/>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lnSpc>
                <a:spcPct val="100000"/>
              </a:lnSpc>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lnSpc>
                <a:spcPct val="100000"/>
              </a:lnSpc>
              <a:spcBef>
                <a:spcPts val="500"/>
              </a:spcBef>
              <a:spcAft>
                <a:spcPts val="0"/>
              </a:spcAft>
              <a:buSzPts val="14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1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1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1600"/>
              </a:spcBef>
              <a:spcAft>
                <a:spcPts val="160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55" name="Google Shape;155;p39"/>
          <p:cNvSpPr txBox="1"/>
          <p:nvPr>
            <p:ph idx="2" type="body"/>
          </p:nvPr>
        </p:nvSpPr>
        <p:spPr>
          <a:xfrm>
            <a:off x="4736683" y="1323214"/>
            <a:ext cx="3978600" cy="3167700"/>
          </a:xfrm>
          <a:prstGeom prst="rect">
            <a:avLst/>
          </a:prstGeom>
          <a:noFill/>
          <a:ln>
            <a:noFill/>
          </a:ln>
        </p:spPr>
        <p:txBody>
          <a:bodyPr anchorCtr="0" anchor="t" bIns="91425" lIns="91425" spcFirstLastPara="1" rIns="91425" wrap="square" tIns="91425"/>
          <a:lstStyle>
            <a:lvl1pPr indent="-323850" lvl="0" marL="457200" marR="0" rtl="0" algn="l">
              <a:lnSpc>
                <a:spcPct val="100000"/>
              </a:lnSpc>
              <a:spcBef>
                <a:spcPts val="800"/>
              </a:spcBef>
              <a:spcAft>
                <a:spcPts val="0"/>
              </a:spcAft>
              <a:buClr>
                <a:srgbClr val="7F7F7F"/>
              </a:buClr>
              <a:buSzPts val="1500"/>
              <a:buFont typeface="Arial"/>
              <a:buChar char="​"/>
              <a:defRPr b="0" i="0" sz="1500" u="none" cap="none" strike="noStrike">
                <a:solidFill>
                  <a:srgbClr val="3E6E84"/>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lnSpc>
                <a:spcPct val="100000"/>
              </a:lnSpc>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lnSpc>
                <a:spcPct val="100000"/>
              </a:lnSpc>
              <a:spcBef>
                <a:spcPts val="500"/>
              </a:spcBef>
              <a:spcAft>
                <a:spcPts val="0"/>
              </a:spcAft>
              <a:buSzPts val="14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1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1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1600"/>
              </a:spcBef>
              <a:spcAft>
                <a:spcPts val="160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56" name="Google Shape;156;p39"/>
          <p:cNvSpPr txBox="1"/>
          <p:nvPr>
            <p:ph idx="3" type="body"/>
          </p:nvPr>
        </p:nvSpPr>
        <p:spPr>
          <a:xfrm>
            <a:off x="428739" y="822884"/>
            <a:ext cx="8286600" cy="254100"/>
          </a:xfrm>
          <a:prstGeom prst="rect">
            <a:avLst/>
          </a:prstGeom>
          <a:noFill/>
          <a:ln>
            <a:noFill/>
          </a:ln>
        </p:spPr>
        <p:txBody>
          <a:bodyPr anchorCtr="0" anchor="t" bIns="91425" lIns="91425" spcFirstLastPara="1" rIns="91425" wrap="square" tIns="91425"/>
          <a:lstStyle>
            <a:lvl1pPr indent="-336550" lvl="0" marL="457200" marR="0" rtl="0" algn="l">
              <a:spcBef>
                <a:spcPts val="800"/>
              </a:spcBef>
              <a:spcAft>
                <a:spcPts val="0"/>
              </a:spcAft>
              <a:buClr>
                <a:srgbClr val="7F7F7F"/>
              </a:buClr>
              <a:buSzPts val="1700"/>
              <a:buFont typeface="Arial"/>
              <a:buChar char="​"/>
              <a:defRPr b="0" i="0" sz="1700" u="none" cap="none" strike="noStrike">
                <a:solidFill>
                  <a:srgbClr val="5C646A"/>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4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1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1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1600"/>
              </a:spcBef>
              <a:spcAft>
                <a:spcPts val="160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57" name="Google Shape;157;p39"/>
          <p:cNvSpPr txBox="1"/>
          <p:nvPr>
            <p:ph idx="11" type="ftr"/>
          </p:nvPr>
        </p:nvSpPr>
        <p:spPr>
          <a:xfrm>
            <a:off x="433500" y="4807847"/>
            <a:ext cx="6654900" cy="160500"/>
          </a:xfrm>
          <a:prstGeom prst="rect">
            <a:avLst/>
          </a:prstGeom>
          <a:noFill/>
          <a:ln>
            <a:noFill/>
          </a:ln>
        </p:spPr>
        <p:txBody>
          <a:bodyPr anchorCtr="0" anchor="b" bIns="68575" lIns="68575" spcFirstLastPara="1" rIns="68575" wrap="square" tIns="68575"/>
          <a:lstStyle>
            <a:lvl1pPr indent="0" lvl="0" marL="0" marR="0" rtl="0" algn="l">
              <a:spcBef>
                <a:spcPts val="0"/>
              </a:spcBef>
              <a:spcAft>
                <a:spcPts val="0"/>
              </a:spcAft>
              <a:buSzPts val="1100"/>
              <a:buNone/>
              <a:defRPr sz="900">
                <a:solidFill>
                  <a:schemeClr val="accent2"/>
                </a:solidFill>
                <a:latin typeface="Arial"/>
                <a:ea typeface="Arial"/>
                <a:cs typeface="Arial"/>
                <a:sym typeface="Arial"/>
              </a:defRPr>
            </a:lvl1pPr>
            <a:lvl2pPr indent="0" lvl="1" marL="3429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indent="0" lvl="2" marL="6858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indent="0" lvl="3" marL="10287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indent="0" lvl="4" marL="13716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indent="0" lvl="5" marL="17145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indent="0" lvl="6" marL="20574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indent="0" lvl="7" marL="24003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indent="0" lvl="8" marL="27432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58" name="Google Shape;158;p39"/>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63" name="Shape 163"/>
        <p:cNvGrpSpPr/>
        <p:nvPr/>
      </p:nvGrpSpPr>
      <p:grpSpPr>
        <a:xfrm>
          <a:off x="0" y="0"/>
          <a:ext cx="0" cy="0"/>
          <a:chOff x="0" y="0"/>
          <a:chExt cx="0" cy="0"/>
        </a:xfrm>
      </p:grpSpPr>
      <p:sp>
        <p:nvSpPr>
          <p:cNvPr id="164" name="Google Shape;164;p41"/>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65" name="Google Shape;165;p4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6" name="Google Shape;166;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67" name="Shape 167"/>
        <p:cNvGrpSpPr/>
        <p:nvPr/>
      </p:nvGrpSpPr>
      <p:grpSpPr>
        <a:xfrm>
          <a:off x="0" y="0"/>
          <a:ext cx="0" cy="0"/>
          <a:chOff x="0" y="0"/>
          <a:chExt cx="0" cy="0"/>
        </a:xfrm>
      </p:grpSpPr>
      <p:sp>
        <p:nvSpPr>
          <p:cNvPr id="168" name="Google Shape;168;p42"/>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9" name="Google Shape;169;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0" name="Shape 170"/>
        <p:cNvGrpSpPr/>
        <p:nvPr/>
      </p:nvGrpSpPr>
      <p:grpSpPr>
        <a:xfrm>
          <a:off x="0" y="0"/>
          <a:ext cx="0" cy="0"/>
          <a:chOff x="0" y="0"/>
          <a:chExt cx="0" cy="0"/>
        </a:xfrm>
      </p:grpSpPr>
      <p:sp>
        <p:nvSpPr>
          <p:cNvPr id="171" name="Google Shape;171;p43"/>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2" name="Google Shape;172;p43"/>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73" name="Google Shape;173;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74" name="Shape 174"/>
        <p:cNvGrpSpPr/>
        <p:nvPr/>
      </p:nvGrpSpPr>
      <p:grpSpPr>
        <a:xfrm>
          <a:off x="0" y="0"/>
          <a:ext cx="0" cy="0"/>
          <a:chOff x="0" y="0"/>
          <a:chExt cx="0" cy="0"/>
        </a:xfrm>
      </p:grpSpPr>
      <p:sp>
        <p:nvSpPr>
          <p:cNvPr id="175" name="Google Shape;175;p4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6" name="Google Shape;176;p44"/>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77" name="Google Shape;177;p44"/>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78" name="Google Shape;178;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79" name="Shape 179"/>
        <p:cNvGrpSpPr/>
        <p:nvPr/>
      </p:nvGrpSpPr>
      <p:grpSpPr>
        <a:xfrm>
          <a:off x="0" y="0"/>
          <a:ext cx="0" cy="0"/>
          <a:chOff x="0" y="0"/>
          <a:chExt cx="0" cy="0"/>
        </a:xfrm>
      </p:grpSpPr>
      <p:sp>
        <p:nvSpPr>
          <p:cNvPr id="180" name="Google Shape;180;p4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1" name="Google Shape;181;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82" name="Shape 182"/>
        <p:cNvGrpSpPr/>
        <p:nvPr/>
      </p:nvGrpSpPr>
      <p:grpSpPr>
        <a:xfrm>
          <a:off x="0" y="0"/>
          <a:ext cx="0" cy="0"/>
          <a:chOff x="0" y="0"/>
          <a:chExt cx="0" cy="0"/>
        </a:xfrm>
      </p:grpSpPr>
      <p:sp>
        <p:nvSpPr>
          <p:cNvPr id="183" name="Google Shape;183;p46"/>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4" name="Google Shape;184;p46"/>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85" name="Google Shape;185;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86" name="Shape 186"/>
        <p:cNvGrpSpPr/>
        <p:nvPr/>
      </p:nvGrpSpPr>
      <p:grpSpPr>
        <a:xfrm>
          <a:off x="0" y="0"/>
          <a:ext cx="0" cy="0"/>
          <a:chOff x="0" y="0"/>
          <a:chExt cx="0" cy="0"/>
        </a:xfrm>
      </p:grpSpPr>
      <p:sp>
        <p:nvSpPr>
          <p:cNvPr id="187" name="Google Shape;187;p47"/>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88" name="Google Shape;188;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89" name="Shape 189"/>
        <p:cNvGrpSpPr/>
        <p:nvPr/>
      </p:nvGrpSpPr>
      <p:grpSpPr>
        <a:xfrm>
          <a:off x="0" y="0"/>
          <a:ext cx="0" cy="0"/>
          <a:chOff x="0" y="0"/>
          <a:chExt cx="0" cy="0"/>
        </a:xfrm>
      </p:grpSpPr>
      <p:sp>
        <p:nvSpPr>
          <p:cNvPr id="190" name="Google Shape;190;p48"/>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48"/>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92" name="Google Shape;192;p4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3" name="Google Shape;193;p48"/>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194" name="Google Shape;194;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95" name="Shape 195"/>
        <p:cNvGrpSpPr/>
        <p:nvPr/>
      </p:nvGrpSpPr>
      <p:grpSpPr>
        <a:xfrm>
          <a:off x="0" y="0"/>
          <a:ext cx="0" cy="0"/>
          <a:chOff x="0" y="0"/>
          <a:chExt cx="0" cy="0"/>
        </a:xfrm>
      </p:grpSpPr>
      <p:sp>
        <p:nvSpPr>
          <p:cNvPr id="196" name="Google Shape;196;p49"/>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197" name="Google Shape;197;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98" name="Shape 198"/>
        <p:cNvGrpSpPr/>
        <p:nvPr/>
      </p:nvGrpSpPr>
      <p:grpSpPr>
        <a:xfrm>
          <a:off x="0" y="0"/>
          <a:ext cx="0" cy="0"/>
          <a:chOff x="0" y="0"/>
          <a:chExt cx="0" cy="0"/>
        </a:xfrm>
      </p:grpSpPr>
      <p:sp>
        <p:nvSpPr>
          <p:cNvPr id="199" name="Google Shape;199;p5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00" name="Google Shape;200;p50"/>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201" name="Google Shape;201;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02" name="Shape 202"/>
        <p:cNvGrpSpPr/>
        <p:nvPr/>
      </p:nvGrpSpPr>
      <p:grpSpPr>
        <a:xfrm>
          <a:off x="0" y="0"/>
          <a:ext cx="0" cy="0"/>
          <a:chOff x="0" y="0"/>
          <a:chExt cx="0" cy="0"/>
        </a:xfrm>
      </p:grpSpPr>
      <p:sp>
        <p:nvSpPr>
          <p:cNvPr id="203" name="Google Shape;203;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or Question Slide" showMasterSp="0">
  <p:cSld name="Quote or Question Slide">
    <p:bg>
      <p:bgPr>
        <a:gradFill>
          <a:gsLst>
            <a:gs pos="0">
              <a:srgbClr val="118ED9"/>
            </a:gs>
            <a:gs pos="78899">
              <a:srgbClr val="4CC0D9"/>
            </a:gs>
            <a:gs pos="100000">
              <a:srgbClr val="68E2B3"/>
            </a:gs>
          </a:gsLst>
          <a:lin ang="5400012" scaled="0"/>
        </a:gradFill>
      </p:bgPr>
    </p:bg>
    <p:spTree>
      <p:nvGrpSpPr>
        <p:cNvPr id="204" name="Shape 204"/>
        <p:cNvGrpSpPr/>
        <p:nvPr/>
      </p:nvGrpSpPr>
      <p:grpSpPr>
        <a:xfrm>
          <a:off x="0" y="0"/>
          <a:ext cx="0" cy="0"/>
          <a:chOff x="0" y="0"/>
          <a:chExt cx="0" cy="0"/>
        </a:xfrm>
      </p:grpSpPr>
      <p:pic>
        <p:nvPicPr>
          <p:cNvPr id="205" name="Google Shape;205;p52"/>
          <p:cNvPicPr preferRelativeResize="0"/>
          <p:nvPr/>
        </p:nvPicPr>
        <p:blipFill/>
        <p:spPr>
          <a:xfrm>
            <a:off x="0" y="0"/>
            <a:ext cx="9144000" cy="5142300"/>
          </a:xfrm>
          <a:prstGeom prst="rect">
            <a:avLst/>
          </a:prstGeom>
          <a:noFill/>
          <a:ln>
            <a:noFill/>
          </a:ln>
        </p:spPr>
      </p:pic>
      <p:sp>
        <p:nvSpPr>
          <p:cNvPr id="206" name="Google Shape;206;p52"/>
          <p:cNvSpPr txBox="1"/>
          <p:nvPr>
            <p:ph type="ctrTitle"/>
          </p:nvPr>
        </p:nvSpPr>
        <p:spPr>
          <a:xfrm>
            <a:off x="1423703" y="912060"/>
            <a:ext cx="6222900" cy="1509600"/>
          </a:xfrm>
          <a:prstGeom prst="rect">
            <a:avLst/>
          </a:prstGeom>
          <a:noFill/>
          <a:ln>
            <a:noFill/>
          </a:ln>
        </p:spPr>
        <p:txBody>
          <a:bodyPr anchorCtr="0" anchor="b" bIns="91425" lIns="91425" spcFirstLastPara="1" rIns="91425" wrap="square" tIns="91425"/>
          <a:lstStyle>
            <a:lvl1pPr indent="0" lvl="0" marL="0" marR="0" rtl="0" algn="l">
              <a:lnSpc>
                <a:spcPct val="95000"/>
              </a:lnSpc>
              <a:spcBef>
                <a:spcPts val="0"/>
              </a:spcBef>
              <a:spcAft>
                <a:spcPts val="0"/>
              </a:spcAft>
              <a:buSzPts val="2800"/>
              <a:buNone/>
              <a:defRPr b="0" i="0" sz="2900" u="none" cap="none" strike="noStrike">
                <a:solidFill>
                  <a:schemeClr val="lt1"/>
                </a:solidFill>
                <a:latin typeface="Arial"/>
                <a:ea typeface="Arial"/>
                <a:cs typeface="Arial"/>
                <a:sym typeface="Arial"/>
              </a:defRPr>
            </a:lvl1pPr>
            <a:lvl2pPr indent="0" lvl="1" marL="0" marR="0" rtl="0" algn="l">
              <a:spcBef>
                <a:spcPts val="0"/>
              </a:spcBef>
              <a:spcAft>
                <a:spcPts val="0"/>
              </a:spcAft>
              <a:buSzPts val="2800"/>
              <a:buNone/>
              <a:defRPr b="0" i="0" sz="2400" u="none" cap="none" strike="noStrike">
                <a:solidFill>
                  <a:schemeClr val="accent1"/>
                </a:solidFill>
                <a:latin typeface="Arial"/>
                <a:ea typeface="Arial"/>
                <a:cs typeface="Arial"/>
                <a:sym typeface="Arial"/>
              </a:defRPr>
            </a:lvl2pPr>
            <a:lvl3pPr indent="0" lvl="2" marL="0" marR="0" rtl="0" algn="l">
              <a:spcBef>
                <a:spcPts val="0"/>
              </a:spcBef>
              <a:spcAft>
                <a:spcPts val="0"/>
              </a:spcAft>
              <a:buSzPts val="2800"/>
              <a:buNone/>
              <a:defRPr b="0" i="0" sz="2400" u="none" cap="none" strike="noStrike">
                <a:solidFill>
                  <a:schemeClr val="accent1"/>
                </a:solidFill>
                <a:latin typeface="Arial"/>
                <a:ea typeface="Arial"/>
                <a:cs typeface="Arial"/>
                <a:sym typeface="Arial"/>
              </a:defRPr>
            </a:lvl3pPr>
            <a:lvl4pPr indent="0" lvl="3" marL="0" marR="0" rtl="0" algn="l">
              <a:spcBef>
                <a:spcPts val="0"/>
              </a:spcBef>
              <a:spcAft>
                <a:spcPts val="0"/>
              </a:spcAft>
              <a:buSzPts val="2800"/>
              <a:buNone/>
              <a:defRPr b="0" i="0" sz="2400" u="none" cap="none" strike="noStrike">
                <a:solidFill>
                  <a:schemeClr val="accent1"/>
                </a:solidFill>
                <a:latin typeface="Arial"/>
                <a:ea typeface="Arial"/>
                <a:cs typeface="Arial"/>
                <a:sym typeface="Arial"/>
              </a:defRPr>
            </a:lvl4pPr>
            <a:lvl5pPr indent="0" lvl="4" marL="0" marR="0" rtl="0" algn="l">
              <a:spcBef>
                <a:spcPts val="0"/>
              </a:spcBef>
              <a:spcAft>
                <a:spcPts val="0"/>
              </a:spcAft>
              <a:buSzPts val="2800"/>
              <a:buNone/>
              <a:defRPr b="0" i="0" sz="2400" u="none" cap="none" strike="noStrike">
                <a:solidFill>
                  <a:schemeClr val="accent1"/>
                </a:solidFill>
                <a:latin typeface="Arial"/>
                <a:ea typeface="Arial"/>
                <a:cs typeface="Arial"/>
                <a:sym typeface="Arial"/>
              </a:defRPr>
            </a:lvl5pPr>
            <a:lvl6pPr indent="0" lvl="5" marL="342900" marR="0" rtl="0" algn="l">
              <a:spcBef>
                <a:spcPts val="0"/>
              </a:spcBef>
              <a:spcAft>
                <a:spcPts val="0"/>
              </a:spcAft>
              <a:buSzPts val="2800"/>
              <a:buNone/>
              <a:defRPr b="0" i="0" sz="2400" u="none" cap="none" strike="noStrike">
                <a:solidFill>
                  <a:schemeClr val="accent1"/>
                </a:solidFill>
                <a:latin typeface="Arial"/>
                <a:ea typeface="Arial"/>
                <a:cs typeface="Arial"/>
                <a:sym typeface="Arial"/>
              </a:defRPr>
            </a:lvl6pPr>
            <a:lvl7pPr indent="0" lvl="6" marL="685800" marR="0" rtl="0" algn="l">
              <a:spcBef>
                <a:spcPts val="0"/>
              </a:spcBef>
              <a:spcAft>
                <a:spcPts val="0"/>
              </a:spcAft>
              <a:buSzPts val="2800"/>
              <a:buNone/>
              <a:defRPr b="0" i="0" sz="2400" u="none" cap="none" strike="noStrike">
                <a:solidFill>
                  <a:schemeClr val="accent1"/>
                </a:solidFill>
                <a:latin typeface="Arial"/>
                <a:ea typeface="Arial"/>
                <a:cs typeface="Arial"/>
                <a:sym typeface="Arial"/>
              </a:defRPr>
            </a:lvl7pPr>
            <a:lvl8pPr indent="0" lvl="7" marL="1028700" marR="0" rtl="0" algn="l">
              <a:spcBef>
                <a:spcPts val="0"/>
              </a:spcBef>
              <a:spcAft>
                <a:spcPts val="0"/>
              </a:spcAft>
              <a:buSzPts val="2800"/>
              <a:buNone/>
              <a:defRPr b="0" i="0" sz="2400" u="none" cap="none" strike="noStrike">
                <a:solidFill>
                  <a:schemeClr val="accent1"/>
                </a:solidFill>
                <a:latin typeface="Arial"/>
                <a:ea typeface="Arial"/>
                <a:cs typeface="Arial"/>
                <a:sym typeface="Arial"/>
              </a:defRPr>
            </a:lvl8pPr>
            <a:lvl9pPr indent="0" lvl="8" marL="1371600" marR="0" rtl="0" algn="l">
              <a:spcBef>
                <a:spcPts val="0"/>
              </a:spcBef>
              <a:spcAft>
                <a:spcPts val="0"/>
              </a:spcAft>
              <a:buSzPts val="2800"/>
              <a:buNone/>
              <a:defRPr b="0" i="0" sz="2400" u="none" cap="none" strike="noStrike">
                <a:solidFill>
                  <a:schemeClr val="accent1"/>
                </a:solidFill>
                <a:latin typeface="Arial"/>
                <a:ea typeface="Arial"/>
                <a:cs typeface="Arial"/>
                <a:sym typeface="Arial"/>
              </a:defRPr>
            </a:lvl9pPr>
          </a:lstStyle>
          <a:p/>
        </p:txBody>
      </p:sp>
      <p:sp>
        <p:nvSpPr>
          <p:cNvPr id="207" name="Google Shape;207;p52"/>
          <p:cNvSpPr txBox="1"/>
          <p:nvPr>
            <p:ph idx="1" type="body"/>
          </p:nvPr>
        </p:nvSpPr>
        <p:spPr>
          <a:xfrm>
            <a:off x="1423703" y="2514395"/>
            <a:ext cx="6222900" cy="511200"/>
          </a:xfrm>
          <a:prstGeom prst="rect">
            <a:avLst/>
          </a:prstGeom>
          <a:noFill/>
          <a:ln>
            <a:noFill/>
          </a:ln>
        </p:spPr>
        <p:txBody>
          <a:bodyPr anchorCtr="0" anchor="t" bIns="91425" lIns="91425" spcFirstLastPara="1" rIns="91425" wrap="square" tIns="91425"/>
          <a:lstStyle>
            <a:lvl1pPr indent="-336550" lvl="0" marL="457200" marR="0" rtl="0" algn="l">
              <a:spcBef>
                <a:spcPts val="800"/>
              </a:spcBef>
              <a:spcAft>
                <a:spcPts val="0"/>
              </a:spcAft>
              <a:buClr>
                <a:srgbClr val="7F7F7F"/>
              </a:buClr>
              <a:buSzPts val="1700"/>
              <a:buFont typeface="Arial"/>
              <a:buChar char="​"/>
              <a:defRPr b="0" i="0" sz="1700" u="none" cap="none" strike="noStrike">
                <a:solidFill>
                  <a:schemeClr val="lt1"/>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4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1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1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1600"/>
              </a:spcBef>
              <a:spcAft>
                <a:spcPts val="160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pic>
        <p:nvPicPr>
          <p:cNvPr descr="Picture 23" id="208" name="Google Shape;208;p52"/>
          <p:cNvPicPr preferRelativeResize="0"/>
          <p:nvPr/>
        </p:nvPicPr>
        <p:blipFill/>
        <p:spPr>
          <a:xfrm>
            <a:off x="8492566" y="4693436"/>
            <a:ext cx="462300" cy="323700"/>
          </a:xfrm>
          <a:prstGeom prst="rect">
            <a:avLst/>
          </a:prstGeom>
          <a:noFill/>
          <a:ln>
            <a:noFill/>
          </a:ln>
        </p:spPr>
      </p:pic>
      <p:sp>
        <p:nvSpPr>
          <p:cNvPr id="209" name="Google Shape;209;p52"/>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ransition spd="med">
    <p:fade thruBlk="1"/>
  </p:transition>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sic">
  <p:cSld name="Basic">
    <p:spTree>
      <p:nvGrpSpPr>
        <p:cNvPr id="210" name="Shape 210"/>
        <p:cNvGrpSpPr/>
        <p:nvPr/>
      </p:nvGrpSpPr>
      <p:grpSpPr>
        <a:xfrm>
          <a:off x="0" y="0"/>
          <a:ext cx="0" cy="0"/>
          <a:chOff x="0" y="0"/>
          <a:chExt cx="0" cy="0"/>
        </a:xfrm>
      </p:grpSpPr>
      <p:sp>
        <p:nvSpPr>
          <p:cNvPr id="211" name="Google Shape;211;p53"/>
          <p:cNvSpPr txBox="1"/>
          <p:nvPr>
            <p:ph type="title"/>
          </p:nvPr>
        </p:nvSpPr>
        <p:spPr>
          <a:xfrm>
            <a:off x="428737" y="47627"/>
            <a:ext cx="8286600" cy="742500"/>
          </a:xfrm>
          <a:prstGeom prst="rect">
            <a:avLst/>
          </a:prstGeom>
          <a:noFill/>
          <a:ln>
            <a:noFill/>
          </a:ln>
        </p:spPr>
        <p:txBody>
          <a:bodyPr anchorCtr="0" anchor="b" bIns="91425" lIns="91425" spcFirstLastPara="1" rIns="91425" wrap="square" tIns="91425"/>
          <a:lstStyle>
            <a:lvl1pPr indent="0" lvl="0" marL="0" marR="0" rtl="0" algn="l">
              <a:lnSpc>
                <a:spcPct val="95000"/>
              </a:lnSpc>
              <a:spcBef>
                <a:spcPts val="0"/>
              </a:spcBef>
              <a:spcAft>
                <a:spcPts val="0"/>
              </a:spcAft>
              <a:buSzPts val="2800"/>
              <a:buNone/>
              <a:defRPr b="1" i="0" sz="2300" u="none" cap="none" strike="noStrike">
                <a:solidFill>
                  <a:srgbClr val="3E6E84"/>
                </a:solidFill>
                <a:latin typeface="Arial"/>
                <a:ea typeface="Arial"/>
                <a:cs typeface="Arial"/>
                <a:sym typeface="Arial"/>
              </a:defRPr>
            </a:lvl1pPr>
            <a:lvl2pPr indent="0" lvl="1" marL="0" marR="0" rtl="0" algn="l">
              <a:spcBef>
                <a:spcPts val="0"/>
              </a:spcBef>
              <a:spcAft>
                <a:spcPts val="0"/>
              </a:spcAft>
              <a:buSzPts val="2800"/>
              <a:buNone/>
              <a:defRPr b="0" i="0" sz="2400" u="none" cap="none" strike="noStrike">
                <a:solidFill>
                  <a:schemeClr val="accent1"/>
                </a:solidFill>
                <a:latin typeface="Arial"/>
                <a:ea typeface="Arial"/>
                <a:cs typeface="Arial"/>
                <a:sym typeface="Arial"/>
              </a:defRPr>
            </a:lvl2pPr>
            <a:lvl3pPr indent="0" lvl="2" marL="0" marR="0" rtl="0" algn="l">
              <a:spcBef>
                <a:spcPts val="0"/>
              </a:spcBef>
              <a:spcAft>
                <a:spcPts val="0"/>
              </a:spcAft>
              <a:buSzPts val="2800"/>
              <a:buNone/>
              <a:defRPr b="0" i="0" sz="2400" u="none" cap="none" strike="noStrike">
                <a:solidFill>
                  <a:schemeClr val="accent1"/>
                </a:solidFill>
                <a:latin typeface="Arial"/>
                <a:ea typeface="Arial"/>
                <a:cs typeface="Arial"/>
                <a:sym typeface="Arial"/>
              </a:defRPr>
            </a:lvl3pPr>
            <a:lvl4pPr indent="0" lvl="3" marL="0" marR="0" rtl="0" algn="l">
              <a:spcBef>
                <a:spcPts val="0"/>
              </a:spcBef>
              <a:spcAft>
                <a:spcPts val="0"/>
              </a:spcAft>
              <a:buSzPts val="2800"/>
              <a:buNone/>
              <a:defRPr b="0" i="0" sz="2400" u="none" cap="none" strike="noStrike">
                <a:solidFill>
                  <a:schemeClr val="accent1"/>
                </a:solidFill>
                <a:latin typeface="Arial"/>
                <a:ea typeface="Arial"/>
                <a:cs typeface="Arial"/>
                <a:sym typeface="Arial"/>
              </a:defRPr>
            </a:lvl4pPr>
            <a:lvl5pPr indent="0" lvl="4" marL="0" marR="0" rtl="0" algn="l">
              <a:spcBef>
                <a:spcPts val="0"/>
              </a:spcBef>
              <a:spcAft>
                <a:spcPts val="0"/>
              </a:spcAft>
              <a:buSzPts val="2800"/>
              <a:buNone/>
              <a:defRPr b="0" i="0" sz="2400" u="none" cap="none" strike="noStrike">
                <a:solidFill>
                  <a:schemeClr val="accent1"/>
                </a:solidFill>
                <a:latin typeface="Arial"/>
                <a:ea typeface="Arial"/>
                <a:cs typeface="Arial"/>
                <a:sym typeface="Arial"/>
              </a:defRPr>
            </a:lvl5pPr>
            <a:lvl6pPr indent="0" lvl="5" marL="342900" marR="0" rtl="0" algn="l">
              <a:spcBef>
                <a:spcPts val="0"/>
              </a:spcBef>
              <a:spcAft>
                <a:spcPts val="0"/>
              </a:spcAft>
              <a:buSzPts val="2800"/>
              <a:buNone/>
              <a:defRPr b="0" i="0" sz="2400" u="none" cap="none" strike="noStrike">
                <a:solidFill>
                  <a:schemeClr val="accent1"/>
                </a:solidFill>
                <a:latin typeface="Arial"/>
                <a:ea typeface="Arial"/>
                <a:cs typeface="Arial"/>
                <a:sym typeface="Arial"/>
              </a:defRPr>
            </a:lvl6pPr>
            <a:lvl7pPr indent="0" lvl="6" marL="685800" marR="0" rtl="0" algn="l">
              <a:spcBef>
                <a:spcPts val="0"/>
              </a:spcBef>
              <a:spcAft>
                <a:spcPts val="0"/>
              </a:spcAft>
              <a:buSzPts val="2800"/>
              <a:buNone/>
              <a:defRPr b="0" i="0" sz="2400" u="none" cap="none" strike="noStrike">
                <a:solidFill>
                  <a:schemeClr val="accent1"/>
                </a:solidFill>
                <a:latin typeface="Arial"/>
                <a:ea typeface="Arial"/>
                <a:cs typeface="Arial"/>
                <a:sym typeface="Arial"/>
              </a:defRPr>
            </a:lvl7pPr>
            <a:lvl8pPr indent="0" lvl="7" marL="1028700" marR="0" rtl="0" algn="l">
              <a:spcBef>
                <a:spcPts val="0"/>
              </a:spcBef>
              <a:spcAft>
                <a:spcPts val="0"/>
              </a:spcAft>
              <a:buSzPts val="2800"/>
              <a:buNone/>
              <a:defRPr b="0" i="0" sz="2400" u="none" cap="none" strike="noStrike">
                <a:solidFill>
                  <a:schemeClr val="accent1"/>
                </a:solidFill>
                <a:latin typeface="Arial"/>
                <a:ea typeface="Arial"/>
                <a:cs typeface="Arial"/>
                <a:sym typeface="Arial"/>
              </a:defRPr>
            </a:lvl8pPr>
            <a:lvl9pPr indent="0" lvl="8" marL="1371600" marR="0" rtl="0" algn="l">
              <a:spcBef>
                <a:spcPts val="0"/>
              </a:spcBef>
              <a:spcAft>
                <a:spcPts val="0"/>
              </a:spcAft>
              <a:buSzPts val="2800"/>
              <a:buNone/>
              <a:defRPr b="0" i="0" sz="2400" u="none" cap="none" strike="noStrike">
                <a:solidFill>
                  <a:schemeClr val="accent1"/>
                </a:solidFill>
                <a:latin typeface="Arial"/>
                <a:ea typeface="Arial"/>
                <a:cs typeface="Arial"/>
                <a:sym typeface="Arial"/>
              </a:defRPr>
            </a:lvl9pPr>
          </a:lstStyle>
          <a:p/>
        </p:txBody>
      </p:sp>
      <p:sp>
        <p:nvSpPr>
          <p:cNvPr id="212" name="Google Shape;212;p53"/>
          <p:cNvSpPr txBox="1"/>
          <p:nvPr>
            <p:ph idx="1" type="body"/>
          </p:nvPr>
        </p:nvSpPr>
        <p:spPr>
          <a:xfrm>
            <a:off x="428737" y="1323214"/>
            <a:ext cx="8286600" cy="3167700"/>
          </a:xfrm>
          <a:prstGeom prst="rect">
            <a:avLst/>
          </a:prstGeom>
          <a:noFill/>
          <a:ln>
            <a:noFill/>
          </a:ln>
        </p:spPr>
        <p:txBody>
          <a:bodyPr anchorCtr="0" anchor="t" bIns="91425" lIns="91425" spcFirstLastPara="1" rIns="91425" wrap="square" tIns="91425"/>
          <a:lstStyle>
            <a:lvl1pPr indent="-323850" lvl="0" marL="457200" marR="0" rtl="0" algn="l">
              <a:lnSpc>
                <a:spcPct val="100000"/>
              </a:lnSpc>
              <a:spcBef>
                <a:spcPts val="800"/>
              </a:spcBef>
              <a:spcAft>
                <a:spcPts val="0"/>
              </a:spcAft>
              <a:buClr>
                <a:srgbClr val="7F7F7F"/>
              </a:buClr>
              <a:buSzPts val="1500"/>
              <a:buFont typeface="Arial"/>
              <a:buChar char="​"/>
              <a:defRPr b="0" i="0" sz="1500" u="none" cap="none" strike="noStrike">
                <a:solidFill>
                  <a:srgbClr val="3E6E84"/>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lnSpc>
                <a:spcPct val="100000"/>
              </a:lnSpc>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lnSpc>
                <a:spcPct val="100000"/>
              </a:lnSpc>
              <a:spcBef>
                <a:spcPts val="500"/>
              </a:spcBef>
              <a:spcAft>
                <a:spcPts val="0"/>
              </a:spcAft>
              <a:buSzPts val="14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1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1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1600"/>
              </a:spcBef>
              <a:spcAft>
                <a:spcPts val="160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213" name="Google Shape;213;p53"/>
          <p:cNvSpPr txBox="1"/>
          <p:nvPr>
            <p:ph idx="2" type="body"/>
          </p:nvPr>
        </p:nvSpPr>
        <p:spPr>
          <a:xfrm>
            <a:off x="428739" y="822884"/>
            <a:ext cx="8286600" cy="254100"/>
          </a:xfrm>
          <a:prstGeom prst="rect">
            <a:avLst/>
          </a:prstGeom>
          <a:noFill/>
          <a:ln>
            <a:noFill/>
          </a:ln>
        </p:spPr>
        <p:txBody>
          <a:bodyPr anchorCtr="0" anchor="t" bIns="91425" lIns="91425" spcFirstLastPara="1" rIns="91425" wrap="square" tIns="91425"/>
          <a:lstStyle>
            <a:lvl1pPr indent="-336550" lvl="0" marL="457200" marR="0" rtl="0" algn="l">
              <a:spcBef>
                <a:spcPts val="800"/>
              </a:spcBef>
              <a:spcAft>
                <a:spcPts val="0"/>
              </a:spcAft>
              <a:buClr>
                <a:srgbClr val="7F7F7F"/>
              </a:buClr>
              <a:buSzPts val="1700"/>
              <a:buFont typeface="Arial"/>
              <a:buChar char="​"/>
              <a:defRPr b="0" i="0" sz="1700" u="none" cap="none" strike="noStrike">
                <a:solidFill>
                  <a:srgbClr val="5C646A"/>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4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1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1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1600"/>
              </a:spcBef>
              <a:spcAft>
                <a:spcPts val="160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214" name="Google Shape;214;p53"/>
          <p:cNvSpPr txBox="1"/>
          <p:nvPr>
            <p:ph idx="11" type="ftr"/>
          </p:nvPr>
        </p:nvSpPr>
        <p:spPr>
          <a:xfrm>
            <a:off x="433500" y="4807847"/>
            <a:ext cx="6654900" cy="160500"/>
          </a:xfrm>
          <a:prstGeom prst="rect">
            <a:avLst/>
          </a:prstGeom>
          <a:noFill/>
          <a:ln>
            <a:noFill/>
          </a:ln>
        </p:spPr>
        <p:txBody>
          <a:bodyPr anchorCtr="0" anchor="b" bIns="68575" lIns="68575" spcFirstLastPara="1" rIns="68575" wrap="square" tIns="68575"/>
          <a:lstStyle>
            <a:lvl1pPr indent="0" lvl="0" marL="0" marR="0" rtl="0" algn="l">
              <a:spcBef>
                <a:spcPts val="0"/>
              </a:spcBef>
              <a:spcAft>
                <a:spcPts val="0"/>
              </a:spcAft>
              <a:buSzPts val="1100"/>
              <a:buNone/>
              <a:defRPr sz="900">
                <a:solidFill>
                  <a:schemeClr val="accent2"/>
                </a:solidFill>
                <a:latin typeface="Arial"/>
                <a:ea typeface="Arial"/>
                <a:cs typeface="Arial"/>
                <a:sym typeface="Arial"/>
              </a:defRPr>
            </a:lvl1pPr>
            <a:lvl2pPr indent="0" lvl="1" marL="3429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indent="0" lvl="2" marL="6858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indent="0" lvl="3" marL="10287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indent="0" lvl="4" marL="13716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indent="0" lvl="5" marL="17145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indent="0" lvl="6" marL="20574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indent="0" lvl="7" marL="24003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indent="0" lvl="8" marL="27432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215" name="Google Shape;215;p53"/>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ransition spd="med">
    <p:fade thruBlk="1"/>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Column">
  <p:cSld name="2 Column">
    <p:spTree>
      <p:nvGrpSpPr>
        <p:cNvPr id="216" name="Shape 216"/>
        <p:cNvGrpSpPr/>
        <p:nvPr/>
      </p:nvGrpSpPr>
      <p:grpSpPr>
        <a:xfrm>
          <a:off x="0" y="0"/>
          <a:ext cx="0" cy="0"/>
          <a:chOff x="0" y="0"/>
          <a:chExt cx="0" cy="0"/>
        </a:xfrm>
      </p:grpSpPr>
      <p:sp>
        <p:nvSpPr>
          <p:cNvPr id="217" name="Google Shape;217;p54"/>
          <p:cNvSpPr txBox="1"/>
          <p:nvPr>
            <p:ph type="title"/>
          </p:nvPr>
        </p:nvSpPr>
        <p:spPr>
          <a:xfrm>
            <a:off x="428737" y="47627"/>
            <a:ext cx="8286600" cy="742500"/>
          </a:xfrm>
          <a:prstGeom prst="rect">
            <a:avLst/>
          </a:prstGeom>
          <a:noFill/>
          <a:ln>
            <a:noFill/>
          </a:ln>
        </p:spPr>
        <p:txBody>
          <a:bodyPr anchorCtr="0" anchor="b" bIns="91425" lIns="91425" spcFirstLastPara="1" rIns="91425" wrap="square" tIns="91425"/>
          <a:lstStyle>
            <a:lvl1pPr indent="0" lvl="0" marL="0" marR="0" rtl="0" algn="l">
              <a:lnSpc>
                <a:spcPct val="95000"/>
              </a:lnSpc>
              <a:spcBef>
                <a:spcPts val="0"/>
              </a:spcBef>
              <a:spcAft>
                <a:spcPts val="0"/>
              </a:spcAft>
              <a:buSzPts val="2800"/>
              <a:buNone/>
              <a:defRPr b="1" i="0" sz="2300" u="none" cap="none" strike="noStrike">
                <a:solidFill>
                  <a:srgbClr val="3E6E84"/>
                </a:solidFill>
                <a:latin typeface="Arial"/>
                <a:ea typeface="Arial"/>
                <a:cs typeface="Arial"/>
                <a:sym typeface="Arial"/>
              </a:defRPr>
            </a:lvl1pPr>
            <a:lvl2pPr indent="0" lvl="1" marL="0" marR="0" rtl="0" algn="l">
              <a:spcBef>
                <a:spcPts val="0"/>
              </a:spcBef>
              <a:spcAft>
                <a:spcPts val="0"/>
              </a:spcAft>
              <a:buSzPts val="2800"/>
              <a:buNone/>
              <a:defRPr b="0" i="0" sz="2400" u="none" cap="none" strike="noStrike">
                <a:solidFill>
                  <a:schemeClr val="accent1"/>
                </a:solidFill>
                <a:latin typeface="Arial"/>
                <a:ea typeface="Arial"/>
                <a:cs typeface="Arial"/>
                <a:sym typeface="Arial"/>
              </a:defRPr>
            </a:lvl2pPr>
            <a:lvl3pPr indent="0" lvl="2" marL="0" marR="0" rtl="0" algn="l">
              <a:spcBef>
                <a:spcPts val="0"/>
              </a:spcBef>
              <a:spcAft>
                <a:spcPts val="0"/>
              </a:spcAft>
              <a:buSzPts val="2800"/>
              <a:buNone/>
              <a:defRPr b="0" i="0" sz="2400" u="none" cap="none" strike="noStrike">
                <a:solidFill>
                  <a:schemeClr val="accent1"/>
                </a:solidFill>
                <a:latin typeface="Arial"/>
                <a:ea typeface="Arial"/>
                <a:cs typeface="Arial"/>
                <a:sym typeface="Arial"/>
              </a:defRPr>
            </a:lvl3pPr>
            <a:lvl4pPr indent="0" lvl="3" marL="0" marR="0" rtl="0" algn="l">
              <a:spcBef>
                <a:spcPts val="0"/>
              </a:spcBef>
              <a:spcAft>
                <a:spcPts val="0"/>
              </a:spcAft>
              <a:buSzPts val="2800"/>
              <a:buNone/>
              <a:defRPr b="0" i="0" sz="2400" u="none" cap="none" strike="noStrike">
                <a:solidFill>
                  <a:schemeClr val="accent1"/>
                </a:solidFill>
                <a:latin typeface="Arial"/>
                <a:ea typeface="Arial"/>
                <a:cs typeface="Arial"/>
                <a:sym typeface="Arial"/>
              </a:defRPr>
            </a:lvl4pPr>
            <a:lvl5pPr indent="0" lvl="4" marL="0" marR="0" rtl="0" algn="l">
              <a:spcBef>
                <a:spcPts val="0"/>
              </a:spcBef>
              <a:spcAft>
                <a:spcPts val="0"/>
              </a:spcAft>
              <a:buSzPts val="2800"/>
              <a:buNone/>
              <a:defRPr b="0" i="0" sz="2400" u="none" cap="none" strike="noStrike">
                <a:solidFill>
                  <a:schemeClr val="accent1"/>
                </a:solidFill>
                <a:latin typeface="Arial"/>
                <a:ea typeface="Arial"/>
                <a:cs typeface="Arial"/>
                <a:sym typeface="Arial"/>
              </a:defRPr>
            </a:lvl5pPr>
            <a:lvl6pPr indent="0" lvl="5" marL="342900" marR="0" rtl="0" algn="l">
              <a:spcBef>
                <a:spcPts val="0"/>
              </a:spcBef>
              <a:spcAft>
                <a:spcPts val="0"/>
              </a:spcAft>
              <a:buSzPts val="2800"/>
              <a:buNone/>
              <a:defRPr b="0" i="0" sz="2400" u="none" cap="none" strike="noStrike">
                <a:solidFill>
                  <a:schemeClr val="accent1"/>
                </a:solidFill>
                <a:latin typeface="Arial"/>
                <a:ea typeface="Arial"/>
                <a:cs typeface="Arial"/>
                <a:sym typeface="Arial"/>
              </a:defRPr>
            </a:lvl6pPr>
            <a:lvl7pPr indent="0" lvl="6" marL="685800" marR="0" rtl="0" algn="l">
              <a:spcBef>
                <a:spcPts val="0"/>
              </a:spcBef>
              <a:spcAft>
                <a:spcPts val="0"/>
              </a:spcAft>
              <a:buSzPts val="2800"/>
              <a:buNone/>
              <a:defRPr b="0" i="0" sz="2400" u="none" cap="none" strike="noStrike">
                <a:solidFill>
                  <a:schemeClr val="accent1"/>
                </a:solidFill>
                <a:latin typeface="Arial"/>
                <a:ea typeface="Arial"/>
                <a:cs typeface="Arial"/>
                <a:sym typeface="Arial"/>
              </a:defRPr>
            </a:lvl7pPr>
            <a:lvl8pPr indent="0" lvl="7" marL="1028700" marR="0" rtl="0" algn="l">
              <a:spcBef>
                <a:spcPts val="0"/>
              </a:spcBef>
              <a:spcAft>
                <a:spcPts val="0"/>
              </a:spcAft>
              <a:buSzPts val="2800"/>
              <a:buNone/>
              <a:defRPr b="0" i="0" sz="2400" u="none" cap="none" strike="noStrike">
                <a:solidFill>
                  <a:schemeClr val="accent1"/>
                </a:solidFill>
                <a:latin typeface="Arial"/>
                <a:ea typeface="Arial"/>
                <a:cs typeface="Arial"/>
                <a:sym typeface="Arial"/>
              </a:defRPr>
            </a:lvl8pPr>
            <a:lvl9pPr indent="0" lvl="8" marL="1371600" marR="0" rtl="0" algn="l">
              <a:spcBef>
                <a:spcPts val="0"/>
              </a:spcBef>
              <a:spcAft>
                <a:spcPts val="0"/>
              </a:spcAft>
              <a:buSzPts val="2800"/>
              <a:buNone/>
              <a:defRPr b="0" i="0" sz="2400" u="none" cap="none" strike="noStrike">
                <a:solidFill>
                  <a:schemeClr val="accent1"/>
                </a:solidFill>
                <a:latin typeface="Arial"/>
                <a:ea typeface="Arial"/>
                <a:cs typeface="Arial"/>
                <a:sym typeface="Arial"/>
              </a:defRPr>
            </a:lvl9pPr>
          </a:lstStyle>
          <a:p/>
        </p:txBody>
      </p:sp>
      <p:sp>
        <p:nvSpPr>
          <p:cNvPr id="218" name="Google Shape;218;p54"/>
          <p:cNvSpPr txBox="1"/>
          <p:nvPr>
            <p:ph idx="1" type="body"/>
          </p:nvPr>
        </p:nvSpPr>
        <p:spPr>
          <a:xfrm>
            <a:off x="428737" y="1323214"/>
            <a:ext cx="3978600" cy="3167700"/>
          </a:xfrm>
          <a:prstGeom prst="rect">
            <a:avLst/>
          </a:prstGeom>
          <a:noFill/>
          <a:ln>
            <a:noFill/>
          </a:ln>
        </p:spPr>
        <p:txBody>
          <a:bodyPr anchorCtr="0" anchor="t" bIns="91425" lIns="91425" spcFirstLastPara="1" rIns="91425" wrap="square" tIns="91425"/>
          <a:lstStyle>
            <a:lvl1pPr indent="-323850" lvl="0" marL="457200" marR="0" rtl="0" algn="l">
              <a:lnSpc>
                <a:spcPct val="100000"/>
              </a:lnSpc>
              <a:spcBef>
                <a:spcPts val="800"/>
              </a:spcBef>
              <a:spcAft>
                <a:spcPts val="0"/>
              </a:spcAft>
              <a:buClr>
                <a:srgbClr val="7F7F7F"/>
              </a:buClr>
              <a:buSzPts val="1500"/>
              <a:buFont typeface="Arial"/>
              <a:buChar char="​"/>
              <a:defRPr b="0" i="0" sz="1500" u="none" cap="none" strike="noStrike">
                <a:solidFill>
                  <a:srgbClr val="3E6E84"/>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lnSpc>
                <a:spcPct val="100000"/>
              </a:lnSpc>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lnSpc>
                <a:spcPct val="100000"/>
              </a:lnSpc>
              <a:spcBef>
                <a:spcPts val="500"/>
              </a:spcBef>
              <a:spcAft>
                <a:spcPts val="0"/>
              </a:spcAft>
              <a:buSzPts val="14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1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1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1600"/>
              </a:spcBef>
              <a:spcAft>
                <a:spcPts val="160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219" name="Google Shape;219;p54"/>
          <p:cNvSpPr txBox="1"/>
          <p:nvPr>
            <p:ph idx="2" type="body"/>
          </p:nvPr>
        </p:nvSpPr>
        <p:spPr>
          <a:xfrm>
            <a:off x="4736683" y="1323214"/>
            <a:ext cx="3978600" cy="3167700"/>
          </a:xfrm>
          <a:prstGeom prst="rect">
            <a:avLst/>
          </a:prstGeom>
          <a:noFill/>
          <a:ln>
            <a:noFill/>
          </a:ln>
        </p:spPr>
        <p:txBody>
          <a:bodyPr anchorCtr="0" anchor="t" bIns="91425" lIns="91425" spcFirstLastPara="1" rIns="91425" wrap="square" tIns="91425"/>
          <a:lstStyle>
            <a:lvl1pPr indent="-323850" lvl="0" marL="457200" marR="0" rtl="0" algn="l">
              <a:lnSpc>
                <a:spcPct val="100000"/>
              </a:lnSpc>
              <a:spcBef>
                <a:spcPts val="800"/>
              </a:spcBef>
              <a:spcAft>
                <a:spcPts val="0"/>
              </a:spcAft>
              <a:buClr>
                <a:srgbClr val="7F7F7F"/>
              </a:buClr>
              <a:buSzPts val="1500"/>
              <a:buFont typeface="Arial"/>
              <a:buChar char="​"/>
              <a:defRPr b="0" i="0" sz="1500" u="none" cap="none" strike="noStrike">
                <a:solidFill>
                  <a:srgbClr val="3E6E84"/>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lnSpc>
                <a:spcPct val="100000"/>
              </a:lnSpc>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lnSpc>
                <a:spcPct val="100000"/>
              </a:lnSpc>
              <a:spcBef>
                <a:spcPts val="500"/>
              </a:spcBef>
              <a:spcAft>
                <a:spcPts val="0"/>
              </a:spcAft>
              <a:buSzPts val="14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1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1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1600"/>
              </a:spcBef>
              <a:spcAft>
                <a:spcPts val="160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220" name="Google Shape;220;p54"/>
          <p:cNvSpPr txBox="1"/>
          <p:nvPr>
            <p:ph idx="3" type="body"/>
          </p:nvPr>
        </p:nvSpPr>
        <p:spPr>
          <a:xfrm>
            <a:off x="428739" y="822884"/>
            <a:ext cx="8286600" cy="254100"/>
          </a:xfrm>
          <a:prstGeom prst="rect">
            <a:avLst/>
          </a:prstGeom>
          <a:noFill/>
          <a:ln>
            <a:noFill/>
          </a:ln>
        </p:spPr>
        <p:txBody>
          <a:bodyPr anchorCtr="0" anchor="t" bIns="91425" lIns="91425" spcFirstLastPara="1" rIns="91425" wrap="square" tIns="91425"/>
          <a:lstStyle>
            <a:lvl1pPr indent="-336550" lvl="0" marL="457200" marR="0" rtl="0" algn="l">
              <a:spcBef>
                <a:spcPts val="800"/>
              </a:spcBef>
              <a:spcAft>
                <a:spcPts val="0"/>
              </a:spcAft>
              <a:buClr>
                <a:srgbClr val="7F7F7F"/>
              </a:buClr>
              <a:buSzPts val="1700"/>
              <a:buFont typeface="Arial"/>
              <a:buChar char="​"/>
              <a:defRPr b="0" i="0" sz="1700" u="none" cap="none" strike="noStrike">
                <a:solidFill>
                  <a:srgbClr val="5C646A"/>
                </a:solidFill>
                <a:latin typeface="Arial"/>
                <a:ea typeface="Arial"/>
                <a:cs typeface="Arial"/>
                <a:sym typeface="Arial"/>
              </a:defRPr>
            </a:lvl1pPr>
            <a:lvl2pPr indent="-317500" lvl="1" marL="914400" marR="0" rtl="0" algn="l">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spcBef>
                <a:spcPts val="500"/>
              </a:spcBef>
              <a:spcAft>
                <a:spcPts val="0"/>
              </a:spcAft>
              <a:buClr>
                <a:schemeClr val="accent2"/>
              </a:buClr>
              <a:buSzPts val="1100"/>
              <a:buFont typeface="Arial"/>
              <a:buChar char="•"/>
              <a:defRPr b="1" i="0" sz="1100" u="none" cap="none" strike="noStrike">
                <a:solidFill>
                  <a:schemeClr val="accent2"/>
                </a:solidFill>
                <a:latin typeface="Arial"/>
                <a:ea typeface="Arial"/>
                <a:cs typeface="Arial"/>
                <a:sym typeface="Arial"/>
              </a:defRPr>
            </a:lvl4pPr>
            <a:lvl5pPr indent="-228600" lvl="4" marL="2286000" marR="0" rtl="0" algn="l">
              <a:spcBef>
                <a:spcPts val="500"/>
              </a:spcBef>
              <a:spcAft>
                <a:spcPts val="0"/>
              </a:spcAft>
              <a:buSzPts val="1400"/>
              <a:buNone/>
              <a:defRPr b="0" i="0" sz="1500" u="none" cap="none" strike="noStrike">
                <a:solidFill>
                  <a:schemeClr val="accent2"/>
                </a:solidFill>
                <a:latin typeface="Arial"/>
                <a:ea typeface="Arial"/>
                <a:cs typeface="Arial"/>
                <a:sym typeface="Arial"/>
              </a:defRPr>
            </a:lvl5pPr>
            <a:lvl6pPr indent="-323850" lvl="5" marL="27432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1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1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1600"/>
              </a:spcBef>
              <a:spcAft>
                <a:spcPts val="160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221" name="Google Shape;221;p54"/>
          <p:cNvSpPr txBox="1"/>
          <p:nvPr>
            <p:ph idx="11" type="ftr"/>
          </p:nvPr>
        </p:nvSpPr>
        <p:spPr>
          <a:xfrm>
            <a:off x="433500" y="4807847"/>
            <a:ext cx="6654900" cy="160500"/>
          </a:xfrm>
          <a:prstGeom prst="rect">
            <a:avLst/>
          </a:prstGeom>
          <a:noFill/>
          <a:ln>
            <a:noFill/>
          </a:ln>
        </p:spPr>
        <p:txBody>
          <a:bodyPr anchorCtr="0" anchor="b" bIns="68575" lIns="68575" spcFirstLastPara="1" rIns="68575" wrap="square" tIns="68575"/>
          <a:lstStyle>
            <a:lvl1pPr indent="0" lvl="0" marL="0" marR="0" rtl="0" algn="l">
              <a:spcBef>
                <a:spcPts val="0"/>
              </a:spcBef>
              <a:spcAft>
                <a:spcPts val="0"/>
              </a:spcAft>
              <a:buSzPts val="1100"/>
              <a:buNone/>
              <a:defRPr sz="900">
                <a:solidFill>
                  <a:schemeClr val="accent2"/>
                </a:solidFill>
                <a:latin typeface="Arial"/>
                <a:ea typeface="Arial"/>
                <a:cs typeface="Arial"/>
                <a:sym typeface="Arial"/>
              </a:defRPr>
            </a:lvl1pPr>
            <a:lvl2pPr indent="0" lvl="1" marL="3429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indent="0" lvl="2" marL="6858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indent="0" lvl="3" marL="10287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indent="0" lvl="4" marL="13716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indent="0" lvl="5" marL="17145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indent="0" lvl="6" marL="20574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indent="0" lvl="7" marL="24003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indent="0" lvl="8" marL="2743200"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222" name="Google Shape;222;p54"/>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ransition spd="med">
    <p:fade thruBlk="1"/>
  </p:transition>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27" name="Shape 227"/>
        <p:cNvGrpSpPr/>
        <p:nvPr/>
      </p:nvGrpSpPr>
      <p:grpSpPr>
        <a:xfrm>
          <a:off x="0" y="0"/>
          <a:ext cx="0" cy="0"/>
          <a:chOff x="0" y="0"/>
          <a:chExt cx="0" cy="0"/>
        </a:xfrm>
      </p:grpSpPr>
      <p:sp>
        <p:nvSpPr>
          <p:cNvPr id="228" name="Google Shape;228;p56"/>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29" name="Google Shape;229;p56"/>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0" name="Google Shape;230;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31" name="Shape 231"/>
        <p:cNvGrpSpPr/>
        <p:nvPr/>
      </p:nvGrpSpPr>
      <p:grpSpPr>
        <a:xfrm>
          <a:off x="0" y="0"/>
          <a:ext cx="0" cy="0"/>
          <a:chOff x="0" y="0"/>
          <a:chExt cx="0" cy="0"/>
        </a:xfrm>
      </p:grpSpPr>
      <p:sp>
        <p:nvSpPr>
          <p:cNvPr id="232" name="Google Shape;232;p57"/>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48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33" name="Google Shape;233;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4" name="Shape 234"/>
        <p:cNvGrpSpPr/>
        <p:nvPr/>
      </p:nvGrpSpPr>
      <p:grpSpPr>
        <a:xfrm>
          <a:off x="0" y="0"/>
          <a:ext cx="0" cy="0"/>
          <a:chOff x="0" y="0"/>
          <a:chExt cx="0" cy="0"/>
        </a:xfrm>
      </p:grpSpPr>
      <p:sp>
        <p:nvSpPr>
          <p:cNvPr id="235" name="Google Shape;235;p58"/>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6" name="Google Shape;236;p5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7" name="Google Shape;237;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8" name="Shape 238"/>
        <p:cNvGrpSpPr/>
        <p:nvPr/>
      </p:nvGrpSpPr>
      <p:grpSpPr>
        <a:xfrm>
          <a:off x="0" y="0"/>
          <a:ext cx="0" cy="0"/>
          <a:chOff x="0" y="0"/>
          <a:chExt cx="0" cy="0"/>
        </a:xfrm>
      </p:grpSpPr>
      <p:sp>
        <p:nvSpPr>
          <p:cNvPr id="239" name="Google Shape;239;p59"/>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0" name="Google Shape;240;p59"/>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1" name="Google Shape;241;p59"/>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2" name="Google Shape;242;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43" name="Shape 243"/>
        <p:cNvGrpSpPr/>
        <p:nvPr/>
      </p:nvGrpSpPr>
      <p:grpSpPr>
        <a:xfrm>
          <a:off x="0" y="0"/>
          <a:ext cx="0" cy="0"/>
          <a:chOff x="0" y="0"/>
          <a:chExt cx="0" cy="0"/>
        </a:xfrm>
      </p:grpSpPr>
      <p:sp>
        <p:nvSpPr>
          <p:cNvPr id="244" name="Google Shape;244;p60"/>
          <p:cNvSpPr txBox="1"/>
          <p:nvPr>
            <p:ph type="title"/>
          </p:nvPr>
        </p:nvSpPr>
        <p:spPr>
          <a:xfrm>
            <a:off x="311700" y="216425"/>
            <a:ext cx="8520600" cy="572700"/>
          </a:xfrm>
          <a:prstGeom prst="rect">
            <a:avLst/>
          </a:prstGeom>
        </p:spPr>
        <p:txBody>
          <a:bodyPr anchorCtr="0" anchor="t"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5" name="Google Shape;245;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46" name="Shape 246"/>
        <p:cNvGrpSpPr/>
        <p:nvPr/>
      </p:nvGrpSpPr>
      <p:grpSpPr>
        <a:xfrm>
          <a:off x="0" y="0"/>
          <a:ext cx="0" cy="0"/>
          <a:chOff x="0" y="0"/>
          <a:chExt cx="0" cy="0"/>
        </a:xfrm>
      </p:grpSpPr>
      <p:sp>
        <p:nvSpPr>
          <p:cNvPr id="247" name="Google Shape;247;p61"/>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48" name="Google Shape;248;p61"/>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9" name="Google Shape;249;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250" name="Shape 250"/>
        <p:cNvGrpSpPr/>
        <p:nvPr/>
      </p:nvGrpSpPr>
      <p:grpSpPr>
        <a:xfrm>
          <a:off x="0" y="0"/>
          <a:ext cx="0" cy="0"/>
          <a:chOff x="0" y="0"/>
          <a:chExt cx="0" cy="0"/>
        </a:xfrm>
      </p:grpSpPr>
      <p:sp>
        <p:nvSpPr>
          <p:cNvPr id="251" name="Google Shape;251;p62"/>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52" name="Google Shape;252;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253" name="Shape 253"/>
        <p:cNvGrpSpPr/>
        <p:nvPr/>
      </p:nvGrpSpPr>
      <p:grpSpPr>
        <a:xfrm>
          <a:off x="0" y="0"/>
          <a:ext cx="0" cy="0"/>
          <a:chOff x="0" y="0"/>
          <a:chExt cx="0" cy="0"/>
        </a:xfrm>
      </p:grpSpPr>
      <p:sp>
        <p:nvSpPr>
          <p:cNvPr id="254" name="Google Shape;254;p63"/>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63"/>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56" name="Google Shape;256;p63"/>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57" name="Google Shape;257;p63"/>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258" name="Google Shape;258;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59" name="Shape 259"/>
        <p:cNvGrpSpPr/>
        <p:nvPr/>
      </p:nvGrpSpPr>
      <p:grpSpPr>
        <a:xfrm>
          <a:off x="0" y="0"/>
          <a:ext cx="0" cy="0"/>
          <a:chOff x="0" y="0"/>
          <a:chExt cx="0" cy="0"/>
        </a:xfrm>
      </p:grpSpPr>
      <p:sp>
        <p:nvSpPr>
          <p:cNvPr id="260" name="Google Shape;260;p64"/>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261" name="Google Shape;261;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262" name="Shape 262"/>
        <p:cNvGrpSpPr/>
        <p:nvPr/>
      </p:nvGrpSpPr>
      <p:grpSpPr>
        <a:xfrm>
          <a:off x="0" y="0"/>
          <a:ext cx="0" cy="0"/>
          <a:chOff x="0" y="0"/>
          <a:chExt cx="0" cy="0"/>
        </a:xfrm>
      </p:grpSpPr>
      <p:sp>
        <p:nvSpPr>
          <p:cNvPr id="263" name="Google Shape;263;p6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64" name="Google Shape;264;p65"/>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265" name="Google Shape;265;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66" name="Shape 266"/>
        <p:cNvGrpSpPr/>
        <p:nvPr/>
      </p:nvGrpSpPr>
      <p:grpSpPr>
        <a:xfrm>
          <a:off x="0" y="0"/>
          <a:ext cx="0" cy="0"/>
          <a:chOff x="0" y="0"/>
          <a:chExt cx="0" cy="0"/>
        </a:xfrm>
      </p:grpSpPr>
      <p:sp>
        <p:nvSpPr>
          <p:cNvPr id="267" name="Google Shape;267;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5" Type="http://schemas.openxmlformats.org/officeDocument/2006/relationships/theme" Target="../theme/theme3.xml"/><Relationship Id="rId14" Type="http://schemas.openxmlformats.org/officeDocument/2006/relationships/slideLayout" Target="../slideLayouts/slideLayout3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7.xml"/><Relationship Id="rId10" Type="http://schemas.openxmlformats.org/officeDocument/2006/relationships/slideLayout" Target="../slideLayouts/slideLayout46.xml"/><Relationship Id="rId13" Type="http://schemas.openxmlformats.org/officeDocument/2006/relationships/slideLayout" Target="../slideLayouts/slideLayout49.xml"/><Relationship Id="rId12" Type="http://schemas.openxmlformats.org/officeDocument/2006/relationships/slideLayout" Target="../slideLayouts/slideLayout48.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5" Type="http://schemas.openxmlformats.org/officeDocument/2006/relationships/theme" Target="../theme/theme4.xml"/><Relationship Id="rId14" Type="http://schemas.openxmlformats.org/officeDocument/2006/relationships/slideLayout" Target="../slideLayouts/slideLayout50.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61.xml"/><Relationship Id="rId10" Type="http://schemas.openxmlformats.org/officeDocument/2006/relationships/slideLayout" Target="../slideLayouts/slideLayout60.xml"/><Relationship Id="rId12" Type="http://schemas.openxmlformats.org/officeDocument/2006/relationships/theme" Target="../theme/theme5.xml"/><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700">
        <p:fade thruBlk="1"/>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1600"/>
              </a:spcBef>
              <a:spcAft>
                <a:spcPts val="0"/>
              </a:spcAft>
              <a:buClr>
                <a:schemeClr val="lt2"/>
              </a:buClr>
              <a:buSzPts val="1400"/>
              <a:buChar char="○"/>
              <a:defRPr>
                <a:solidFill>
                  <a:schemeClr val="lt2"/>
                </a:solidFill>
              </a:defRPr>
            </a:lvl2pPr>
            <a:lvl3pPr indent="-317500" lvl="2" marL="1371600" rtl="0">
              <a:lnSpc>
                <a:spcPct val="115000"/>
              </a:lnSpc>
              <a:spcBef>
                <a:spcPts val="1600"/>
              </a:spcBef>
              <a:spcAft>
                <a:spcPts val="0"/>
              </a:spcAft>
              <a:buClr>
                <a:schemeClr val="lt2"/>
              </a:buClr>
              <a:buSzPts val="1400"/>
              <a:buChar char="■"/>
              <a:defRPr>
                <a:solidFill>
                  <a:schemeClr val="lt2"/>
                </a:solidFill>
              </a:defRPr>
            </a:lvl3pPr>
            <a:lvl4pPr indent="-317500" lvl="3" marL="1828800" rtl="0">
              <a:lnSpc>
                <a:spcPct val="115000"/>
              </a:lnSpc>
              <a:spcBef>
                <a:spcPts val="1600"/>
              </a:spcBef>
              <a:spcAft>
                <a:spcPts val="0"/>
              </a:spcAft>
              <a:buClr>
                <a:schemeClr val="lt2"/>
              </a:buClr>
              <a:buSzPts val="1400"/>
              <a:buChar char="●"/>
              <a:defRPr>
                <a:solidFill>
                  <a:schemeClr val="lt2"/>
                </a:solidFill>
              </a:defRPr>
            </a:lvl4pPr>
            <a:lvl5pPr indent="-317500" lvl="4" marL="2286000" rtl="0">
              <a:lnSpc>
                <a:spcPct val="115000"/>
              </a:lnSpc>
              <a:spcBef>
                <a:spcPts val="1600"/>
              </a:spcBef>
              <a:spcAft>
                <a:spcPts val="0"/>
              </a:spcAft>
              <a:buClr>
                <a:schemeClr val="lt2"/>
              </a:buClr>
              <a:buSzPts val="1400"/>
              <a:buChar char="○"/>
              <a:defRPr>
                <a:solidFill>
                  <a:schemeClr val="lt2"/>
                </a:solidFill>
              </a:defRPr>
            </a:lvl5pPr>
            <a:lvl6pPr indent="-317500" lvl="5" marL="2743200" rtl="0">
              <a:lnSpc>
                <a:spcPct val="115000"/>
              </a:lnSpc>
              <a:spcBef>
                <a:spcPts val="1600"/>
              </a:spcBef>
              <a:spcAft>
                <a:spcPts val="0"/>
              </a:spcAft>
              <a:buClr>
                <a:schemeClr val="lt2"/>
              </a:buClr>
              <a:buSzPts val="1400"/>
              <a:buChar char="■"/>
              <a:defRPr>
                <a:solidFill>
                  <a:schemeClr val="lt2"/>
                </a:solidFill>
              </a:defRPr>
            </a:lvl6pPr>
            <a:lvl7pPr indent="-317500" lvl="6" marL="3200400" rtl="0">
              <a:lnSpc>
                <a:spcPct val="115000"/>
              </a:lnSpc>
              <a:spcBef>
                <a:spcPts val="1600"/>
              </a:spcBef>
              <a:spcAft>
                <a:spcPts val="0"/>
              </a:spcAft>
              <a:buClr>
                <a:schemeClr val="lt2"/>
              </a:buClr>
              <a:buSzPts val="1400"/>
              <a:buChar char="●"/>
              <a:defRPr>
                <a:solidFill>
                  <a:schemeClr val="lt2"/>
                </a:solidFill>
              </a:defRPr>
            </a:lvl7pPr>
            <a:lvl8pPr indent="-317500" lvl="7" marL="3657600" rtl="0">
              <a:lnSpc>
                <a:spcPct val="115000"/>
              </a:lnSpc>
              <a:spcBef>
                <a:spcPts val="1600"/>
              </a:spcBef>
              <a:spcAft>
                <a:spcPts val="0"/>
              </a:spcAft>
              <a:buClr>
                <a:schemeClr val="lt2"/>
              </a:buClr>
              <a:buSzPts val="1400"/>
              <a:buChar char="○"/>
              <a:defRPr>
                <a:solidFill>
                  <a:schemeClr val="lt2"/>
                </a:solidFill>
              </a:defRPr>
            </a:lvl8pPr>
            <a:lvl9pPr indent="-317500" lvl="8" marL="4114800" rtl="0">
              <a:lnSpc>
                <a:spcPct val="115000"/>
              </a:lnSpc>
              <a:spcBef>
                <a:spcPts val="1600"/>
              </a:spcBef>
              <a:spcAft>
                <a:spcPts val="1600"/>
              </a:spcAft>
              <a:buClr>
                <a:schemeClr val="lt2"/>
              </a:buClr>
              <a:buSzPts val="1400"/>
              <a:buChar char="■"/>
              <a:defRPr>
                <a:solidFill>
                  <a:schemeClr val="lt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mc:AlternateContent>
    <mc:Choice Requires="p14">
      <p:transition spd="slow" p14:dur="1000">
        <p:fade thruBlk="1"/>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95" name="Shape 95"/>
        <p:cNvGrpSpPr/>
        <p:nvPr/>
      </p:nvGrpSpPr>
      <p:grpSpPr>
        <a:xfrm>
          <a:off x="0" y="0"/>
          <a:ext cx="0" cy="0"/>
          <a:chOff x="0" y="0"/>
          <a:chExt cx="0" cy="0"/>
        </a:xfrm>
      </p:grpSpPr>
      <p:sp>
        <p:nvSpPr>
          <p:cNvPr id="96" name="Google Shape;9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97" name="Google Shape;97;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1600"/>
              </a:spcBef>
              <a:spcAft>
                <a:spcPts val="0"/>
              </a:spcAft>
              <a:buClr>
                <a:schemeClr val="lt2"/>
              </a:buClr>
              <a:buSzPts val="1400"/>
              <a:buChar char="○"/>
              <a:defRPr sz="1400">
                <a:solidFill>
                  <a:schemeClr val="lt2"/>
                </a:solidFill>
              </a:defRPr>
            </a:lvl2pPr>
            <a:lvl3pPr indent="-317500" lvl="2" marL="1371600" rtl="0">
              <a:lnSpc>
                <a:spcPct val="115000"/>
              </a:lnSpc>
              <a:spcBef>
                <a:spcPts val="1600"/>
              </a:spcBef>
              <a:spcAft>
                <a:spcPts val="0"/>
              </a:spcAft>
              <a:buClr>
                <a:schemeClr val="lt2"/>
              </a:buClr>
              <a:buSzPts val="1400"/>
              <a:buChar char="■"/>
              <a:defRPr sz="1400">
                <a:solidFill>
                  <a:schemeClr val="lt2"/>
                </a:solidFill>
              </a:defRPr>
            </a:lvl3pPr>
            <a:lvl4pPr indent="-317500" lvl="3" marL="1828800" rtl="0">
              <a:lnSpc>
                <a:spcPct val="115000"/>
              </a:lnSpc>
              <a:spcBef>
                <a:spcPts val="1600"/>
              </a:spcBef>
              <a:spcAft>
                <a:spcPts val="0"/>
              </a:spcAft>
              <a:buClr>
                <a:schemeClr val="lt2"/>
              </a:buClr>
              <a:buSzPts val="1400"/>
              <a:buChar char="●"/>
              <a:defRPr sz="1400">
                <a:solidFill>
                  <a:schemeClr val="lt2"/>
                </a:solidFill>
              </a:defRPr>
            </a:lvl4pPr>
            <a:lvl5pPr indent="-317500" lvl="4" marL="2286000" rtl="0">
              <a:lnSpc>
                <a:spcPct val="115000"/>
              </a:lnSpc>
              <a:spcBef>
                <a:spcPts val="1600"/>
              </a:spcBef>
              <a:spcAft>
                <a:spcPts val="0"/>
              </a:spcAft>
              <a:buClr>
                <a:schemeClr val="lt2"/>
              </a:buClr>
              <a:buSzPts val="1400"/>
              <a:buChar char="○"/>
              <a:defRPr sz="1400">
                <a:solidFill>
                  <a:schemeClr val="lt2"/>
                </a:solidFill>
              </a:defRPr>
            </a:lvl5pPr>
            <a:lvl6pPr indent="-317500" lvl="5" marL="2743200" rtl="0">
              <a:lnSpc>
                <a:spcPct val="115000"/>
              </a:lnSpc>
              <a:spcBef>
                <a:spcPts val="1600"/>
              </a:spcBef>
              <a:spcAft>
                <a:spcPts val="0"/>
              </a:spcAft>
              <a:buClr>
                <a:schemeClr val="lt2"/>
              </a:buClr>
              <a:buSzPts val="1400"/>
              <a:buChar char="■"/>
              <a:defRPr sz="1400">
                <a:solidFill>
                  <a:schemeClr val="lt2"/>
                </a:solidFill>
              </a:defRPr>
            </a:lvl6pPr>
            <a:lvl7pPr indent="-317500" lvl="6" marL="3200400" rtl="0">
              <a:lnSpc>
                <a:spcPct val="115000"/>
              </a:lnSpc>
              <a:spcBef>
                <a:spcPts val="1600"/>
              </a:spcBef>
              <a:spcAft>
                <a:spcPts val="0"/>
              </a:spcAft>
              <a:buClr>
                <a:schemeClr val="lt2"/>
              </a:buClr>
              <a:buSzPts val="1400"/>
              <a:buChar char="●"/>
              <a:defRPr sz="1400">
                <a:solidFill>
                  <a:schemeClr val="lt2"/>
                </a:solidFill>
              </a:defRPr>
            </a:lvl7pPr>
            <a:lvl8pPr indent="-317500" lvl="7" marL="3657600" rtl="0">
              <a:lnSpc>
                <a:spcPct val="115000"/>
              </a:lnSpc>
              <a:spcBef>
                <a:spcPts val="1600"/>
              </a:spcBef>
              <a:spcAft>
                <a:spcPts val="0"/>
              </a:spcAft>
              <a:buClr>
                <a:schemeClr val="lt2"/>
              </a:buClr>
              <a:buSzPts val="1400"/>
              <a:buChar char="○"/>
              <a:defRPr sz="1400">
                <a:solidFill>
                  <a:schemeClr val="lt2"/>
                </a:solidFill>
              </a:defRPr>
            </a:lvl8pPr>
            <a:lvl9pPr indent="-317500" lvl="8" marL="4114800" rtl="0">
              <a:lnSpc>
                <a:spcPct val="115000"/>
              </a:lnSpc>
              <a:spcBef>
                <a:spcPts val="1600"/>
              </a:spcBef>
              <a:spcAft>
                <a:spcPts val="1600"/>
              </a:spcAft>
              <a:buClr>
                <a:schemeClr val="lt2"/>
              </a:buClr>
              <a:buSzPts val="1400"/>
              <a:buChar char="■"/>
              <a:defRPr sz="1400">
                <a:solidFill>
                  <a:schemeClr val="lt2"/>
                </a:solidFill>
              </a:defRPr>
            </a:lvl9pPr>
          </a:lstStyle>
          <a:p/>
        </p:txBody>
      </p:sp>
      <p:sp>
        <p:nvSpPr>
          <p:cNvPr id="98" name="Google Shape;9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Lst>
  <mc:AlternateContent>
    <mc:Choice Requires="p14">
      <p:transition p14:dur="2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159" name="Shape 159"/>
        <p:cNvGrpSpPr/>
        <p:nvPr/>
      </p:nvGrpSpPr>
      <p:grpSpPr>
        <a:xfrm>
          <a:off x="0" y="0"/>
          <a:ext cx="0" cy="0"/>
          <a:chOff x="0" y="0"/>
          <a:chExt cx="0" cy="0"/>
        </a:xfrm>
      </p:grpSpPr>
      <p:sp>
        <p:nvSpPr>
          <p:cNvPr id="160" name="Google Shape;160;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61" name="Google Shape;161;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1600"/>
              </a:spcBef>
              <a:spcAft>
                <a:spcPts val="0"/>
              </a:spcAft>
              <a:buClr>
                <a:schemeClr val="lt2"/>
              </a:buClr>
              <a:buSzPts val="1400"/>
              <a:buChar char="○"/>
              <a:defRPr sz="1400">
                <a:solidFill>
                  <a:schemeClr val="lt2"/>
                </a:solidFill>
              </a:defRPr>
            </a:lvl2pPr>
            <a:lvl3pPr indent="-317500" lvl="2" marL="1371600" rtl="0">
              <a:lnSpc>
                <a:spcPct val="115000"/>
              </a:lnSpc>
              <a:spcBef>
                <a:spcPts val="1600"/>
              </a:spcBef>
              <a:spcAft>
                <a:spcPts val="0"/>
              </a:spcAft>
              <a:buClr>
                <a:schemeClr val="lt2"/>
              </a:buClr>
              <a:buSzPts val="1400"/>
              <a:buChar char="■"/>
              <a:defRPr sz="1400">
                <a:solidFill>
                  <a:schemeClr val="lt2"/>
                </a:solidFill>
              </a:defRPr>
            </a:lvl3pPr>
            <a:lvl4pPr indent="-317500" lvl="3" marL="1828800" rtl="0">
              <a:lnSpc>
                <a:spcPct val="115000"/>
              </a:lnSpc>
              <a:spcBef>
                <a:spcPts val="1600"/>
              </a:spcBef>
              <a:spcAft>
                <a:spcPts val="0"/>
              </a:spcAft>
              <a:buClr>
                <a:schemeClr val="lt2"/>
              </a:buClr>
              <a:buSzPts val="1400"/>
              <a:buChar char="●"/>
              <a:defRPr sz="1400">
                <a:solidFill>
                  <a:schemeClr val="lt2"/>
                </a:solidFill>
              </a:defRPr>
            </a:lvl4pPr>
            <a:lvl5pPr indent="-317500" lvl="4" marL="2286000" rtl="0">
              <a:lnSpc>
                <a:spcPct val="115000"/>
              </a:lnSpc>
              <a:spcBef>
                <a:spcPts val="1600"/>
              </a:spcBef>
              <a:spcAft>
                <a:spcPts val="0"/>
              </a:spcAft>
              <a:buClr>
                <a:schemeClr val="lt2"/>
              </a:buClr>
              <a:buSzPts val="1400"/>
              <a:buChar char="○"/>
              <a:defRPr sz="1400">
                <a:solidFill>
                  <a:schemeClr val="lt2"/>
                </a:solidFill>
              </a:defRPr>
            </a:lvl5pPr>
            <a:lvl6pPr indent="-317500" lvl="5" marL="2743200" rtl="0">
              <a:lnSpc>
                <a:spcPct val="115000"/>
              </a:lnSpc>
              <a:spcBef>
                <a:spcPts val="1600"/>
              </a:spcBef>
              <a:spcAft>
                <a:spcPts val="0"/>
              </a:spcAft>
              <a:buClr>
                <a:schemeClr val="lt2"/>
              </a:buClr>
              <a:buSzPts val="1400"/>
              <a:buChar char="■"/>
              <a:defRPr sz="1400">
                <a:solidFill>
                  <a:schemeClr val="lt2"/>
                </a:solidFill>
              </a:defRPr>
            </a:lvl6pPr>
            <a:lvl7pPr indent="-317500" lvl="6" marL="3200400" rtl="0">
              <a:lnSpc>
                <a:spcPct val="115000"/>
              </a:lnSpc>
              <a:spcBef>
                <a:spcPts val="1600"/>
              </a:spcBef>
              <a:spcAft>
                <a:spcPts val="0"/>
              </a:spcAft>
              <a:buClr>
                <a:schemeClr val="lt2"/>
              </a:buClr>
              <a:buSzPts val="1400"/>
              <a:buChar char="●"/>
              <a:defRPr sz="1400">
                <a:solidFill>
                  <a:schemeClr val="lt2"/>
                </a:solidFill>
              </a:defRPr>
            </a:lvl7pPr>
            <a:lvl8pPr indent="-317500" lvl="7" marL="3657600" rtl="0">
              <a:lnSpc>
                <a:spcPct val="115000"/>
              </a:lnSpc>
              <a:spcBef>
                <a:spcPts val="1600"/>
              </a:spcBef>
              <a:spcAft>
                <a:spcPts val="0"/>
              </a:spcAft>
              <a:buClr>
                <a:schemeClr val="lt2"/>
              </a:buClr>
              <a:buSzPts val="1400"/>
              <a:buChar char="○"/>
              <a:defRPr sz="1400">
                <a:solidFill>
                  <a:schemeClr val="lt2"/>
                </a:solidFill>
              </a:defRPr>
            </a:lvl8pPr>
            <a:lvl9pPr indent="-317500" lvl="8" marL="4114800" rtl="0">
              <a:lnSpc>
                <a:spcPct val="115000"/>
              </a:lnSpc>
              <a:spcBef>
                <a:spcPts val="1600"/>
              </a:spcBef>
              <a:spcAft>
                <a:spcPts val="1600"/>
              </a:spcAft>
              <a:buClr>
                <a:schemeClr val="lt2"/>
              </a:buClr>
              <a:buSzPts val="1400"/>
              <a:buChar char="■"/>
              <a:defRPr sz="1400">
                <a:solidFill>
                  <a:schemeClr val="lt2"/>
                </a:solidFill>
              </a:defRPr>
            </a:lvl9pPr>
          </a:lstStyle>
          <a:p/>
        </p:txBody>
      </p:sp>
      <p:sp>
        <p:nvSpPr>
          <p:cNvPr id="162" name="Google Shape;162;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Lst>
  <p:transition spd="med">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223" name="Shape 223"/>
        <p:cNvGrpSpPr/>
        <p:nvPr/>
      </p:nvGrpSpPr>
      <p:grpSpPr>
        <a:xfrm>
          <a:off x="0" y="0"/>
          <a:ext cx="0" cy="0"/>
          <a:chOff x="0" y="0"/>
          <a:chExt cx="0" cy="0"/>
        </a:xfrm>
      </p:grpSpPr>
      <p:sp>
        <p:nvSpPr>
          <p:cNvPr id="224" name="Google Shape;224;p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25" name="Google Shape;225;p5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1600"/>
              </a:spcBef>
              <a:spcAft>
                <a:spcPts val="0"/>
              </a:spcAft>
              <a:buClr>
                <a:schemeClr val="lt2"/>
              </a:buClr>
              <a:buSzPts val="1400"/>
              <a:buChar char="○"/>
              <a:defRPr>
                <a:solidFill>
                  <a:schemeClr val="lt2"/>
                </a:solidFill>
              </a:defRPr>
            </a:lvl2pPr>
            <a:lvl3pPr indent="-317500" lvl="2" marL="1371600" rtl="0">
              <a:lnSpc>
                <a:spcPct val="115000"/>
              </a:lnSpc>
              <a:spcBef>
                <a:spcPts val="1600"/>
              </a:spcBef>
              <a:spcAft>
                <a:spcPts val="0"/>
              </a:spcAft>
              <a:buClr>
                <a:schemeClr val="lt2"/>
              </a:buClr>
              <a:buSzPts val="1400"/>
              <a:buChar char="■"/>
              <a:defRPr>
                <a:solidFill>
                  <a:schemeClr val="lt2"/>
                </a:solidFill>
              </a:defRPr>
            </a:lvl3pPr>
            <a:lvl4pPr indent="-317500" lvl="3" marL="1828800" rtl="0">
              <a:lnSpc>
                <a:spcPct val="115000"/>
              </a:lnSpc>
              <a:spcBef>
                <a:spcPts val="1600"/>
              </a:spcBef>
              <a:spcAft>
                <a:spcPts val="0"/>
              </a:spcAft>
              <a:buClr>
                <a:schemeClr val="lt2"/>
              </a:buClr>
              <a:buSzPts val="1400"/>
              <a:buChar char="●"/>
              <a:defRPr>
                <a:solidFill>
                  <a:schemeClr val="lt2"/>
                </a:solidFill>
              </a:defRPr>
            </a:lvl4pPr>
            <a:lvl5pPr indent="-317500" lvl="4" marL="2286000" rtl="0">
              <a:lnSpc>
                <a:spcPct val="115000"/>
              </a:lnSpc>
              <a:spcBef>
                <a:spcPts val="1600"/>
              </a:spcBef>
              <a:spcAft>
                <a:spcPts val="0"/>
              </a:spcAft>
              <a:buClr>
                <a:schemeClr val="lt2"/>
              </a:buClr>
              <a:buSzPts val="1400"/>
              <a:buChar char="○"/>
              <a:defRPr>
                <a:solidFill>
                  <a:schemeClr val="lt2"/>
                </a:solidFill>
              </a:defRPr>
            </a:lvl5pPr>
            <a:lvl6pPr indent="-317500" lvl="5" marL="2743200" rtl="0">
              <a:lnSpc>
                <a:spcPct val="115000"/>
              </a:lnSpc>
              <a:spcBef>
                <a:spcPts val="1600"/>
              </a:spcBef>
              <a:spcAft>
                <a:spcPts val="0"/>
              </a:spcAft>
              <a:buClr>
                <a:schemeClr val="lt2"/>
              </a:buClr>
              <a:buSzPts val="1400"/>
              <a:buChar char="■"/>
              <a:defRPr>
                <a:solidFill>
                  <a:schemeClr val="lt2"/>
                </a:solidFill>
              </a:defRPr>
            </a:lvl6pPr>
            <a:lvl7pPr indent="-317500" lvl="6" marL="3200400" rtl="0">
              <a:lnSpc>
                <a:spcPct val="115000"/>
              </a:lnSpc>
              <a:spcBef>
                <a:spcPts val="1600"/>
              </a:spcBef>
              <a:spcAft>
                <a:spcPts val="0"/>
              </a:spcAft>
              <a:buClr>
                <a:schemeClr val="lt2"/>
              </a:buClr>
              <a:buSzPts val="1400"/>
              <a:buChar char="●"/>
              <a:defRPr>
                <a:solidFill>
                  <a:schemeClr val="lt2"/>
                </a:solidFill>
              </a:defRPr>
            </a:lvl7pPr>
            <a:lvl8pPr indent="-317500" lvl="7" marL="3657600" rtl="0">
              <a:lnSpc>
                <a:spcPct val="115000"/>
              </a:lnSpc>
              <a:spcBef>
                <a:spcPts val="1600"/>
              </a:spcBef>
              <a:spcAft>
                <a:spcPts val="0"/>
              </a:spcAft>
              <a:buClr>
                <a:schemeClr val="lt2"/>
              </a:buClr>
              <a:buSzPts val="1400"/>
              <a:buChar char="○"/>
              <a:defRPr>
                <a:solidFill>
                  <a:schemeClr val="lt2"/>
                </a:solidFill>
              </a:defRPr>
            </a:lvl8pPr>
            <a:lvl9pPr indent="-317500" lvl="8" marL="4114800" rtl="0">
              <a:lnSpc>
                <a:spcPct val="115000"/>
              </a:lnSpc>
              <a:spcBef>
                <a:spcPts val="1600"/>
              </a:spcBef>
              <a:spcAft>
                <a:spcPts val="1600"/>
              </a:spcAft>
              <a:buClr>
                <a:schemeClr val="lt2"/>
              </a:buClr>
              <a:buSzPts val="1400"/>
              <a:buChar char="■"/>
              <a:defRPr>
                <a:solidFill>
                  <a:schemeClr val="lt2"/>
                </a:solidFill>
              </a:defRPr>
            </a:lvl9pPr>
          </a:lstStyle>
          <a:p/>
        </p:txBody>
      </p:sp>
      <p:sp>
        <p:nvSpPr>
          <p:cNvPr id="226" name="Google Shape;226;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mc:AlternateContent>
    <mc:Choice Requires="p14">
      <p:transition spd="slow" p14:dur="700">
        <p:fade thruBlk="1"/>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0.xml"/><Relationship Id="rId3" Type="http://schemas.openxmlformats.org/officeDocument/2006/relationships/hyperlink" Target="https://brain.fm" TargetMode="External"/><Relationship Id="rId4" Type="http://schemas.openxmlformats.org/officeDocument/2006/relationships/hyperlink" Target="https://www.spotify.com" TargetMode="External"/><Relationship Id="rId5" Type="http://schemas.openxmlformats.org/officeDocument/2006/relationships/hyperlink" Target="https://mynoise.net"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2.xml"/><Relationship Id="rId3" Type="http://schemas.openxmlformats.org/officeDocument/2006/relationships/hyperlink" Target="https://thewirecutter.com/reviews/best-earplugs-for-sleeping/" TargetMode="External"/><Relationship Id="rId4" Type="http://schemas.openxmlformats.org/officeDocument/2006/relationships/hyperlink" Target="https://news.ycombinator.com/item?id=18172870" TargetMode="External"/><Relationship Id="rId5" Type="http://schemas.openxmlformats.org/officeDocument/2006/relationships/hyperlink" Target="https://www.bose.com/en_us/products/headphones/noise_cancelling_headphones.html"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8.xml"/><Relationship Id="rId3" Type="http://schemas.openxmlformats.org/officeDocument/2006/relationships/image" Target="../media/image4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9.xml"/><Relationship Id="rId3" Type="http://schemas.openxmlformats.org/officeDocument/2006/relationships/image" Target="../media/image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0.xml"/><Relationship Id="rId3" Type="http://schemas.openxmlformats.org/officeDocument/2006/relationships/image" Target="../media/image4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0.xml"/><Relationship Id="rId3" Type="http://schemas.openxmlformats.org/officeDocument/2006/relationships/image" Target="../media/image4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6.xml"/><Relationship Id="rId3" Type="http://schemas.openxmlformats.org/officeDocument/2006/relationships/hyperlink" Target="https://www.headspace.com" TargetMode="External"/><Relationship Id="rId4" Type="http://schemas.openxmlformats.org/officeDocument/2006/relationships/hyperlink" Target="https://itunes.apple.com/us/app/relax-meditation-mindfulness-sleep-sounds-noise/id367506176?mt=8" TargetMode="External"/><Relationship Id="rId5" Type="http://schemas.openxmlformats.org/officeDocument/2006/relationships/hyperlink" Target="https://www.calm.com/"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8.xml"/><Relationship Id="rId3" Type="http://schemas.openxmlformats.org/officeDocument/2006/relationships/image" Target="../media/image45.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1.xml"/><Relationship Id="rId3" Type="http://schemas.openxmlformats.org/officeDocument/2006/relationships/image" Target="../media/image3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4.xml"/><Relationship Id="rId3" Type="http://schemas.openxmlformats.org/officeDocument/2006/relationships/image" Target="../media/image47.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7.xml"/><Relationship Id="rId3" Type="http://schemas.openxmlformats.org/officeDocument/2006/relationships/image" Target="../media/image50.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4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 Id="rId3"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 Id="rId3" Type="http://schemas.openxmlformats.org/officeDocument/2006/relationships/image" Target="../media/image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0.xml"/><Relationship Id="rId3" Type="http://schemas.openxmlformats.org/officeDocument/2006/relationships/image" Target="../media/image18.png"/><Relationship Id="rId4" Type="http://schemas.openxmlformats.org/officeDocument/2006/relationships/image" Target="../media/image1.png"/><Relationship Id="rId5" Type="http://schemas.openxmlformats.org/officeDocument/2006/relationships/image" Target="../media/image12.png"/><Relationship Id="rId6" Type="http://schemas.openxmlformats.org/officeDocument/2006/relationships/image" Target="../media/image7.png"/><Relationship Id="rId7" Type="http://schemas.openxmlformats.org/officeDocument/2006/relationships/image" Target="../media/image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 Id="rId3" Type="http://schemas.openxmlformats.org/officeDocument/2006/relationships/image" Target="../media/image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50.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4.png"/><Relationship Id="rId6" Type="http://schemas.openxmlformats.org/officeDocument/2006/relationships/image" Target="../media/image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51.xml"/><Relationship Id="rId3" Type="http://schemas.openxmlformats.org/officeDocument/2006/relationships/image" Target="../media/image15.png"/><Relationship Id="rId4" Type="http://schemas.openxmlformats.org/officeDocument/2006/relationships/image" Target="../media/image20.png"/><Relationship Id="rId9" Type="http://schemas.openxmlformats.org/officeDocument/2006/relationships/image" Target="../media/image19.png"/><Relationship Id="rId5" Type="http://schemas.openxmlformats.org/officeDocument/2006/relationships/image" Target="../media/image6.png"/><Relationship Id="rId6" Type="http://schemas.openxmlformats.org/officeDocument/2006/relationships/image" Target="../media/image14.png"/><Relationship Id="rId7" Type="http://schemas.openxmlformats.org/officeDocument/2006/relationships/image" Target="../media/image17.png"/><Relationship Id="rId8" Type="http://schemas.openxmlformats.org/officeDocument/2006/relationships/image" Target="../media/image1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55.xml"/><Relationship Id="rId3" Type="http://schemas.openxmlformats.org/officeDocument/2006/relationships/image" Target="../media/image21.png"/><Relationship Id="rId4" Type="http://schemas.openxmlformats.org/officeDocument/2006/relationships/image" Target="../media/image36.png"/><Relationship Id="rId5" Type="http://schemas.openxmlformats.org/officeDocument/2006/relationships/image" Target="../media/image31.png"/><Relationship Id="rId6" Type="http://schemas.openxmlformats.org/officeDocument/2006/relationships/image" Target="../media/image27.png"/><Relationship Id="rId7" Type="http://schemas.openxmlformats.org/officeDocument/2006/relationships/image" Target="../media/image29.png"/></Relationships>
</file>

<file path=ppt/slides/_rels/slide56.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24.png"/><Relationship Id="rId12" Type="http://schemas.openxmlformats.org/officeDocument/2006/relationships/image" Target="../media/image26.png"/><Relationship Id="rId1" Type="http://schemas.openxmlformats.org/officeDocument/2006/relationships/slideLayout" Target="../slideLayouts/slideLayout55.xml"/><Relationship Id="rId2" Type="http://schemas.openxmlformats.org/officeDocument/2006/relationships/notesSlide" Target="../notesSlides/notesSlide56.xml"/><Relationship Id="rId3" Type="http://schemas.openxmlformats.org/officeDocument/2006/relationships/image" Target="../media/image15.png"/><Relationship Id="rId4" Type="http://schemas.openxmlformats.org/officeDocument/2006/relationships/image" Target="../media/image20.png"/><Relationship Id="rId9" Type="http://schemas.openxmlformats.org/officeDocument/2006/relationships/image" Target="../media/image25.png"/><Relationship Id="rId5" Type="http://schemas.openxmlformats.org/officeDocument/2006/relationships/image" Target="../media/image6.png"/><Relationship Id="rId6" Type="http://schemas.openxmlformats.org/officeDocument/2006/relationships/image" Target="../media/image14.png"/><Relationship Id="rId7" Type="http://schemas.openxmlformats.org/officeDocument/2006/relationships/image" Target="../media/image17.png"/><Relationship Id="rId8" Type="http://schemas.openxmlformats.org/officeDocument/2006/relationships/image" Target="../media/image3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58.xml"/><Relationship Id="rId3" Type="http://schemas.openxmlformats.org/officeDocument/2006/relationships/image" Target="../media/image35.png"/><Relationship Id="rId4" Type="http://schemas.openxmlformats.org/officeDocument/2006/relationships/image" Target="../media/image30.png"/><Relationship Id="rId5" Type="http://schemas.openxmlformats.org/officeDocument/2006/relationships/image" Target="../media/image23.png"/><Relationship Id="rId6" Type="http://schemas.openxmlformats.org/officeDocument/2006/relationships/image" Target="../media/image34.png"/><Relationship Id="rId7" Type="http://schemas.openxmlformats.org/officeDocument/2006/relationships/image" Target="../media/image22.png"/><Relationship Id="rId8" Type="http://schemas.openxmlformats.org/officeDocument/2006/relationships/image" Target="../media/image52.png"/></Relationships>
</file>

<file path=ppt/slides/_rels/slide59.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24.png"/><Relationship Id="rId13" Type="http://schemas.openxmlformats.org/officeDocument/2006/relationships/image" Target="../media/image28.png"/><Relationship Id="rId12" Type="http://schemas.openxmlformats.org/officeDocument/2006/relationships/image" Target="../media/image26.png"/><Relationship Id="rId1" Type="http://schemas.openxmlformats.org/officeDocument/2006/relationships/slideLayout" Target="../slideLayouts/slideLayout55.xml"/><Relationship Id="rId2" Type="http://schemas.openxmlformats.org/officeDocument/2006/relationships/notesSlide" Target="../notesSlides/notesSlide59.xml"/><Relationship Id="rId3" Type="http://schemas.openxmlformats.org/officeDocument/2006/relationships/image" Target="../media/image15.png"/><Relationship Id="rId4" Type="http://schemas.openxmlformats.org/officeDocument/2006/relationships/image" Target="../media/image20.png"/><Relationship Id="rId9" Type="http://schemas.openxmlformats.org/officeDocument/2006/relationships/image" Target="../media/image25.png"/><Relationship Id="rId5" Type="http://schemas.openxmlformats.org/officeDocument/2006/relationships/image" Target="../media/image6.png"/><Relationship Id="rId6" Type="http://schemas.openxmlformats.org/officeDocument/2006/relationships/image" Target="../media/image14.png"/><Relationship Id="rId7" Type="http://schemas.openxmlformats.org/officeDocument/2006/relationships/image" Target="../media/image17.png"/><Relationship Id="rId8"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24.png"/><Relationship Id="rId13" Type="http://schemas.openxmlformats.org/officeDocument/2006/relationships/image" Target="../media/image28.png"/><Relationship Id="rId12" Type="http://schemas.openxmlformats.org/officeDocument/2006/relationships/image" Target="../media/image26.png"/><Relationship Id="rId1" Type="http://schemas.openxmlformats.org/officeDocument/2006/relationships/slideLayout" Target="../slideLayouts/slideLayout55.xml"/><Relationship Id="rId2" Type="http://schemas.openxmlformats.org/officeDocument/2006/relationships/notesSlide" Target="../notesSlides/notesSlide63.xml"/><Relationship Id="rId3" Type="http://schemas.openxmlformats.org/officeDocument/2006/relationships/image" Target="../media/image15.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2.png"/><Relationship Id="rId5" Type="http://schemas.openxmlformats.org/officeDocument/2006/relationships/image" Target="../media/image6.png"/><Relationship Id="rId6" Type="http://schemas.openxmlformats.org/officeDocument/2006/relationships/image" Target="../media/image14.png"/><Relationship Id="rId7" Type="http://schemas.openxmlformats.org/officeDocument/2006/relationships/image" Target="../media/image17.png"/><Relationship Id="rId8" Type="http://schemas.openxmlformats.org/officeDocument/2006/relationships/image" Target="../media/image3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74.xml"/><Relationship Id="rId3" Type="http://schemas.openxmlformats.org/officeDocument/2006/relationships/image" Target="../media/image4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77.xml"/><Relationship Id="rId3" Type="http://schemas.openxmlformats.org/officeDocument/2006/relationships/image" Target="../media/image4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7.xml"/><Relationship Id="rId3" Type="http://schemas.openxmlformats.org/officeDocument/2006/relationships/image" Target="../media/image44.png"/><Relationship Id="rId4" Type="http://schemas.openxmlformats.org/officeDocument/2006/relationships/image" Target="../media/image3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9.xml"/><Relationship Id="rId3" Type="http://schemas.openxmlformats.org/officeDocument/2006/relationships/hyperlink" Target="https://snarky.ca/setting-expectations-for-open-source-participation/" TargetMode="External"/><Relationship Id="rId4" Type="http://schemas.openxmlformats.org/officeDocument/2006/relationships/hyperlink" Target="https://changelog.com/podcast/318"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2.xml"/><Relationship Id="rId3" Type="http://schemas.openxmlformats.org/officeDocument/2006/relationships/image" Target="../media/image4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5.xml"/><Relationship Id="rId3" Type="http://schemas.openxmlformats.org/officeDocument/2006/relationships/image" Target="../media/image4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6.xml"/><Relationship Id="rId3" Type="http://schemas.openxmlformats.org/officeDocument/2006/relationships/image" Target="../media/image49.png"/><Relationship Id="rId4" Type="http://schemas.openxmlformats.org/officeDocument/2006/relationships/image" Target="../media/image5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6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6000"/>
              <a:t>Fixing Broken Windows:</a:t>
            </a:r>
            <a:endParaRPr sz="6000"/>
          </a:p>
          <a:p>
            <a:pPr indent="0" lvl="0" marL="0" rtl="0" algn="ctr">
              <a:spcBef>
                <a:spcPts val="0"/>
              </a:spcBef>
              <a:spcAft>
                <a:spcPts val="0"/>
              </a:spcAft>
              <a:buNone/>
            </a:pPr>
            <a:r>
              <a:rPr lang="en-GB" sz="6000"/>
              <a:t>Code→Team</a:t>
            </a:r>
            <a:r>
              <a:rPr lang="en-GB" sz="6000"/>
              <a:t>→</a:t>
            </a:r>
            <a:r>
              <a:rPr lang="en-GB" sz="6000"/>
              <a:t>You</a:t>
            </a:r>
            <a:endParaRPr sz="6000"/>
          </a:p>
        </p:txBody>
      </p:sp>
      <p:sp>
        <p:nvSpPr>
          <p:cNvPr id="273" name="Google Shape;273;p67"/>
          <p:cNvSpPr txBox="1"/>
          <p:nvPr>
            <p:ph idx="1" type="subTitle"/>
          </p:nvPr>
        </p:nvSpPr>
        <p:spPr>
          <a:xfrm>
            <a:off x="311700" y="30984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600">
                <a:solidFill>
                  <a:schemeClr val="dk1"/>
                </a:solidFill>
              </a:rPr>
              <a:t>Dmitry Vinnik, @DmitryVinnik</a:t>
            </a:r>
            <a:endParaRPr sz="3600">
              <a:solidFill>
                <a:schemeClr val="dk1"/>
              </a:solidFill>
            </a:endParaRPr>
          </a:p>
          <a:p>
            <a:pPr indent="0" lvl="0" marL="0" rtl="0" algn="ctr">
              <a:spcBef>
                <a:spcPts val="0"/>
              </a:spcBef>
              <a:spcAft>
                <a:spcPts val="0"/>
              </a:spcAft>
              <a:buNone/>
            </a:pPr>
            <a:r>
              <a:rPr lang="en-GB">
                <a:solidFill>
                  <a:schemeClr val="dk1"/>
                </a:solidFill>
              </a:rPr>
              <a:t>Lead Software Engineer, Salesforce</a:t>
            </a:r>
            <a:endParaRPr>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76"/>
          <p:cNvSpPr txBox="1"/>
          <p:nvPr>
            <p:ph type="title"/>
          </p:nvPr>
        </p:nvSpPr>
        <p:spPr>
          <a:xfrm>
            <a:off x="-154975" y="2150850"/>
            <a:ext cx="95121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7200"/>
              <a:t>But</a:t>
            </a:r>
            <a:endParaRPr sz="7200"/>
          </a:p>
        </p:txBody>
      </p:sp>
      <p:sp>
        <p:nvSpPr>
          <p:cNvPr id="348" name="Google Shape;348;p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49" name="Google Shape;349;p76"/>
          <p:cNvSpPr txBox="1"/>
          <p:nvPr>
            <p:ph type="title"/>
          </p:nvPr>
        </p:nvSpPr>
        <p:spPr>
          <a:xfrm>
            <a:off x="500550" y="21259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7200"/>
              <a:t>Let’s step back</a:t>
            </a:r>
            <a:endParaRPr sz="7200"/>
          </a:p>
        </p:txBody>
      </p:sp>
      <p:sp>
        <p:nvSpPr>
          <p:cNvPr id="350" name="Google Shape;350;p76"/>
          <p:cNvSpPr txBox="1"/>
          <p:nvPr/>
        </p:nvSpPr>
        <p:spPr>
          <a:xfrm>
            <a:off x="29075" y="1870175"/>
            <a:ext cx="9144000" cy="135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solidFill>
                  <a:schemeClr val="dk1"/>
                </a:solidFill>
              </a:rPr>
              <a:t>B</a:t>
            </a:r>
            <a:r>
              <a:rPr lang="en-GB" sz="7200">
                <a:solidFill>
                  <a:schemeClr val="dk1"/>
                </a:solidFill>
              </a:rPr>
              <a:t>efore going further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47"/>
                                        </p:tgtEl>
                                      </p:cBhvr>
                                    </p:animEffect>
                                    <p:set>
                                      <p:cBhvr>
                                        <p:cTn dur="1" fill="hold">
                                          <p:stCondLst>
                                            <p:cond delay="0"/>
                                          </p:stCondLst>
                                        </p:cTn>
                                        <p:tgtEl>
                                          <p:spTgt spid="34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000"/>
                                        <p:tgtEl>
                                          <p:spTgt spid="3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50"/>
                                        </p:tgtEl>
                                      </p:cBhvr>
                                    </p:animEffect>
                                    <p:set>
                                      <p:cBhvr>
                                        <p:cTn dur="1" fill="hold">
                                          <p:stCondLst>
                                            <p:cond delay="0"/>
                                          </p:stCondLst>
                                        </p:cTn>
                                        <p:tgtEl>
                                          <p:spTgt spid="35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1"/>
                                        <p:tgtEl>
                                          <p:spTgt spid="3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3" name="Shape 1343"/>
        <p:cNvGrpSpPr/>
        <p:nvPr/>
      </p:nvGrpSpPr>
      <p:grpSpPr>
        <a:xfrm>
          <a:off x="0" y="0"/>
          <a:ext cx="0" cy="0"/>
          <a:chOff x="0" y="0"/>
          <a:chExt cx="0" cy="0"/>
        </a:xfrm>
      </p:grpSpPr>
      <p:sp>
        <p:nvSpPr>
          <p:cNvPr id="1344" name="Google Shape;1344;p166"/>
          <p:cNvSpPr txBox="1"/>
          <p:nvPr>
            <p:ph type="title"/>
          </p:nvPr>
        </p:nvSpPr>
        <p:spPr>
          <a:xfrm>
            <a:off x="134960" y="77400"/>
            <a:ext cx="88740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5400"/>
              <a:t>Apps Suggestions</a:t>
            </a:r>
            <a:endParaRPr sz="5400"/>
          </a:p>
        </p:txBody>
      </p:sp>
      <p:sp>
        <p:nvSpPr>
          <p:cNvPr id="1345" name="Google Shape;1345;p1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346" name="Google Shape;1346;p166"/>
          <p:cNvSpPr txBox="1"/>
          <p:nvPr/>
        </p:nvSpPr>
        <p:spPr>
          <a:xfrm>
            <a:off x="292670" y="1024069"/>
            <a:ext cx="8063700" cy="3880800"/>
          </a:xfrm>
          <a:prstGeom prst="rect">
            <a:avLst/>
          </a:prstGeom>
          <a:noFill/>
          <a:ln>
            <a:noFill/>
          </a:ln>
        </p:spPr>
        <p:txBody>
          <a:bodyPr anchorCtr="0" anchor="ctr" bIns="68575" lIns="68575" spcFirstLastPara="1" rIns="68575" wrap="square" tIns="68575">
            <a:noAutofit/>
          </a:bodyPr>
          <a:lstStyle/>
          <a:p>
            <a:pPr indent="-450850" lvl="0" marL="342900" rtl="0" algn="l">
              <a:lnSpc>
                <a:spcPct val="150000"/>
              </a:lnSpc>
              <a:spcBef>
                <a:spcPts val="0"/>
              </a:spcBef>
              <a:spcAft>
                <a:spcPts val="0"/>
              </a:spcAft>
              <a:buClr>
                <a:srgbClr val="F3F3F3"/>
              </a:buClr>
              <a:buSzPts val="4500"/>
              <a:buChar char="●"/>
            </a:pPr>
            <a:r>
              <a:rPr lang="en-GB" sz="4500" u="sng">
                <a:solidFill>
                  <a:srgbClr val="F3F3F3"/>
                </a:solidFill>
                <a:hlinkClick r:id="rId3"/>
              </a:rPr>
              <a:t>Brain.fm</a:t>
            </a:r>
            <a:endParaRPr sz="4500">
              <a:solidFill>
                <a:srgbClr val="F3F3F3"/>
              </a:solidFill>
            </a:endParaRPr>
          </a:p>
          <a:p>
            <a:pPr indent="-450850" lvl="0" marL="342900" rtl="0" algn="l">
              <a:lnSpc>
                <a:spcPct val="150000"/>
              </a:lnSpc>
              <a:spcBef>
                <a:spcPts val="0"/>
              </a:spcBef>
              <a:spcAft>
                <a:spcPts val="0"/>
              </a:spcAft>
              <a:buClr>
                <a:srgbClr val="F3F3F3"/>
              </a:buClr>
              <a:buSzPts val="4500"/>
              <a:buChar char="●"/>
            </a:pPr>
            <a:r>
              <a:rPr lang="en-GB" sz="4500" u="sng">
                <a:solidFill>
                  <a:srgbClr val="F3F3F3"/>
                </a:solidFill>
                <a:hlinkClick r:id="rId4"/>
              </a:rPr>
              <a:t>Spotify</a:t>
            </a:r>
            <a:endParaRPr sz="4500">
              <a:solidFill>
                <a:srgbClr val="F3F3F3"/>
              </a:solidFill>
            </a:endParaRPr>
          </a:p>
          <a:p>
            <a:pPr indent="-450850" lvl="0" marL="342900" rtl="0" algn="l">
              <a:lnSpc>
                <a:spcPct val="150000"/>
              </a:lnSpc>
              <a:spcBef>
                <a:spcPts val="0"/>
              </a:spcBef>
              <a:spcAft>
                <a:spcPts val="0"/>
              </a:spcAft>
              <a:buClr>
                <a:srgbClr val="F3F3F3"/>
              </a:buClr>
              <a:buSzPts val="4500"/>
              <a:buChar char="●"/>
            </a:pPr>
            <a:r>
              <a:rPr lang="en-GB" sz="4500" u="sng">
                <a:solidFill>
                  <a:srgbClr val="F3F3F3"/>
                </a:solidFill>
                <a:hlinkClick r:id="rId5"/>
              </a:rPr>
              <a:t>MyNoise</a:t>
            </a:r>
            <a:endParaRPr sz="4500" u="sng">
              <a:solidFill>
                <a:srgbClr val="F3F3F3"/>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6">
                                            <p:txEl>
                                              <p:pRg end="0" st="0"/>
                                            </p:txEl>
                                          </p:spTgt>
                                        </p:tgtEl>
                                        <p:attrNameLst>
                                          <p:attrName>style.visibility</p:attrName>
                                        </p:attrNameLst>
                                      </p:cBhvr>
                                      <p:to>
                                        <p:strVal val="visible"/>
                                      </p:to>
                                    </p:set>
                                    <p:animEffect filter="fade" transition="in">
                                      <p:cBhvr>
                                        <p:cTn dur="1"/>
                                        <p:tgtEl>
                                          <p:spTgt spid="134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6">
                                            <p:txEl>
                                              <p:pRg end="1" st="1"/>
                                            </p:txEl>
                                          </p:spTgt>
                                        </p:tgtEl>
                                        <p:attrNameLst>
                                          <p:attrName>style.visibility</p:attrName>
                                        </p:attrNameLst>
                                      </p:cBhvr>
                                      <p:to>
                                        <p:strVal val="visible"/>
                                      </p:to>
                                    </p:set>
                                    <p:animEffect filter="fade" transition="in">
                                      <p:cBhvr>
                                        <p:cTn dur="1"/>
                                        <p:tgtEl>
                                          <p:spTgt spid="134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6">
                                            <p:txEl>
                                              <p:pRg end="2" st="2"/>
                                            </p:txEl>
                                          </p:spTgt>
                                        </p:tgtEl>
                                        <p:attrNameLst>
                                          <p:attrName>style.visibility</p:attrName>
                                        </p:attrNameLst>
                                      </p:cBhvr>
                                      <p:to>
                                        <p:strVal val="visible"/>
                                      </p:to>
                                    </p:set>
                                    <p:animEffect filter="fade" transition="in">
                                      <p:cBhvr>
                                        <p:cTn dur="1"/>
                                        <p:tgtEl>
                                          <p:spTgt spid="134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0" name="Shape 1350"/>
        <p:cNvGrpSpPr/>
        <p:nvPr/>
      </p:nvGrpSpPr>
      <p:grpSpPr>
        <a:xfrm>
          <a:off x="0" y="0"/>
          <a:ext cx="0" cy="0"/>
          <a:chOff x="0" y="0"/>
          <a:chExt cx="0" cy="0"/>
        </a:xfrm>
      </p:grpSpPr>
      <p:sp>
        <p:nvSpPr>
          <p:cNvPr id="1351" name="Google Shape;1351;p1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352" name="Google Shape;1352;p167"/>
          <p:cNvSpPr/>
          <p:nvPr/>
        </p:nvSpPr>
        <p:spPr>
          <a:xfrm>
            <a:off x="588660" y="487669"/>
            <a:ext cx="3589800" cy="13989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Meaningless Noise </a:t>
            </a:r>
            <a:endParaRPr sz="4500"/>
          </a:p>
        </p:txBody>
      </p:sp>
      <p:sp>
        <p:nvSpPr>
          <p:cNvPr id="1353" name="Google Shape;1353;p167"/>
          <p:cNvSpPr/>
          <p:nvPr/>
        </p:nvSpPr>
        <p:spPr>
          <a:xfrm>
            <a:off x="4926177" y="487669"/>
            <a:ext cx="3589800" cy="13989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Sound Support</a:t>
            </a:r>
            <a:endParaRPr sz="4500"/>
          </a:p>
        </p:txBody>
      </p:sp>
      <p:sp>
        <p:nvSpPr>
          <p:cNvPr id="1354" name="Google Shape;1354;p167"/>
          <p:cNvSpPr/>
          <p:nvPr/>
        </p:nvSpPr>
        <p:spPr>
          <a:xfrm>
            <a:off x="737423" y="3447131"/>
            <a:ext cx="3589800" cy="1363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Noise Cancellation</a:t>
            </a:r>
            <a:endParaRPr sz="4500"/>
          </a:p>
        </p:txBody>
      </p:sp>
      <p:sp>
        <p:nvSpPr>
          <p:cNvPr id="1355" name="Google Shape;1355;p167"/>
          <p:cNvSpPr txBox="1"/>
          <p:nvPr>
            <p:ph type="title"/>
          </p:nvPr>
        </p:nvSpPr>
        <p:spPr>
          <a:xfrm>
            <a:off x="500655"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5400"/>
              <a:t>Noise Control</a:t>
            </a:r>
            <a:endParaRPr sz="5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4"/>
                                        </p:tgtEl>
                                        <p:attrNameLst>
                                          <p:attrName>style.visibility</p:attrName>
                                        </p:attrNameLst>
                                      </p:cBhvr>
                                      <p:to>
                                        <p:strVal val="visible"/>
                                      </p:to>
                                    </p:set>
                                    <p:animEffect filter="fade" transition="in">
                                      <p:cBhvr>
                                        <p:cTn dur="1"/>
                                        <p:tgtEl>
                                          <p:spTgt spid="13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9" name="Shape 1359"/>
        <p:cNvGrpSpPr/>
        <p:nvPr/>
      </p:nvGrpSpPr>
      <p:grpSpPr>
        <a:xfrm>
          <a:off x="0" y="0"/>
          <a:ext cx="0" cy="0"/>
          <a:chOff x="0" y="0"/>
          <a:chExt cx="0" cy="0"/>
        </a:xfrm>
      </p:grpSpPr>
      <p:sp>
        <p:nvSpPr>
          <p:cNvPr id="1360" name="Google Shape;1360;p168"/>
          <p:cNvSpPr txBox="1"/>
          <p:nvPr>
            <p:ph type="title"/>
          </p:nvPr>
        </p:nvSpPr>
        <p:spPr>
          <a:xfrm>
            <a:off x="134960" y="77400"/>
            <a:ext cx="88740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5400"/>
              <a:t>Solutions Suggestions</a:t>
            </a:r>
            <a:endParaRPr sz="5400"/>
          </a:p>
        </p:txBody>
      </p:sp>
      <p:sp>
        <p:nvSpPr>
          <p:cNvPr id="1361" name="Google Shape;1361;p1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362" name="Google Shape;1362;p168"/>
          <p:cNvSpPr txBox="1"/>
          <p:nvPr/>
        </p:nvSpPr>
        <p:spPr>
          <a:xfrm>
            <a:off x="292670" y="1024069"/>
            <a:ext cx="8350200" cy="3880800"/>
          </a:xfrm>
          <a:prstGeom prst="rect">
            <a:avLst/>
          </a:prstGeom>
          <a:noFill/>
          <a:ln>
            <a:noFill/>
          </a:ln>
        </p:spPr>
        <p:txBody>
          <a:bodyPr anchorCtr="0" anchor="ctr" bIns="68575" lIns="68575" spcFirstLastPara="1" rIns="68575" wrap="square" tIns="68575">
            <a:noAutofit/>
          </a:bodyPr>
          <a:lstStyle/>
          <a:p>
            <a:pPr indent="-450850" lvl="0" marL="342900" rtl="0" algn="l">
              <a:lnSpc>
                <a:spcPct val="150000"/>
              </a:lnSpc>
              <a:spcBef>
                <a:spcPts val="0"/>
              </a:spcBef>
              <a:spcAft>
                <a:spcPts val="0"/>
              </a:spcAft>
              <a:buClr>
                <a:srgbClr val="F3F3F3"/>
              </a:buClr>
              <a:buSzPts val="4500"/>
              <a:buChar char="●"/>
            </a:pPr>
            <a:r>
              <a:rPr lang="en-GB" sz="4500" u="sng">
                <a:solidFill>
                  <a:srgbClr val="F3F3F3"/>
                </a:solidFill>
                <a:hlinkClick r:id="rId3"/>
              </a:rPr>
              <a:t>Ear Plugs</a:t>
            </a:r>
            <a:endParaRPr sz="4500">
              <a:solidFill>
                <a:srgbClr val="F3F3F3"/>
              </a:solidFill>
            </a:endParaRPr>
          </a:p>
          <a:p>
            <a:pPr indent="-450850" lvl="0" marL="342900" rtl="0" algn="l">
              <a:lnSpc>
                <a:spcPct val="150000"/>
              </a:lnSpc>
              <a:spcBef>
                <a:spcPts val="0"/>
              </a:spcBef>
              <a:spcAft>
                <a:spcPts val="0"/>
              </a:spcAft>
              <a:buClr>
                <a:srgbClr val="F3F3F3"/>
              </a:buClr>
              <a:buSzPts val="4500"/>
              <a:buChar char="●"/>
            </a:pPr>
            <a:r>
              <a:rPr lang="en-GB" sz="4500" u="sng">
                <a:solidFill>
                  <a:srgbClr val="F3F3F3"/>
                </a:solidFill>
                <a:hlinkClick r:id="rId4"/>
              </a:rPr>
              <a:t>Earmuffs</a:t>
            </a:r>
            <a:endParaRPr sz="4500">
              <a:solidFill>
                <a:srgbClr val="F3F3F3"/>
              </a:solidFill>
            </a:endParaRPr>
          </a:p>
          <a:p>
            <a:pPr indent="-450850" lvl="0" marL="342900" rtl="0" algn="l">
              <a:lnSpc>
                <a:spcPct val="150000"/>
              </a:lnSpc>
              <a:spcBef>
                <a:spcPts val="0"/>
              </a:spcBef>
              <a:spcAft>
                <a:spcPts val="0"/>
              </a:spcAft>
              <a:buClr>
                <a:srgbClr val="F3F3F3"/>
              </a:buClr>
              <a:buSzPts val="4500"/>
              <a:buChar char="●"/>
            </a:pPr>
            <a:r>
              <a:rPr lang="en-GB" sz="4500" u="sng">
                <a:solidFill>
                  <a:srgbClr val="F3F3F3"/>
                </a:solidFill>
                <a:hlinkClick r:id="rId5"/>
              </a:rPr>
              <a:t>Noise Cancelling Headphones</a:t>
            </a:r>
            <a:endParaRPr sz="4500" u="sng">
              <a:solidFill>
                <a:srgbClr val="F3F3F3"/>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2">
                                            <p:txEl>
                                              <p:pRg end="0" st="0"/>
                                            </p:txEl>
                                          </p:spTgt>
                                        </p:tgtEl>
                                        <p:attrNameLst>
                                          <p:attrName>style.visibility</p:attrName>
                                        </p:attrNameLst>
                                      </p:cBhvr>
                                      <p:to>
                                        <p:strVal val="visible"/>
                                      </p:to>
                                    </p:set>
                                    <p:animEffect filter="fade" transition="in">
                                      <p:cBhvr>
                                        <p:cTn dur="1"/>
                                        <p:tgtEl>
                                          <p:spTgt spid="13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2">
                                            <p:txEl>
                                              <p:pRg end="1" st="1"/>
                                            </p:txEl>
                                          </p:spTgt>
                                        </p:tgtEl>
                                        <p:attrNameLst>
                                          <p:attrName>style.visibility</p:attrName>
                                        </p:attrNameLst>
                                      </p:cBhvr>
                                      <p:to>
                                        <p:strVal val="visible"/>
                                      </p:to>
                                    </p:set>
                                    <p:animEffect filter="fade" transition="in">
                                      <p:cBhvr>
                                        <p:cTn dur="1"/>
                                        <p:tgtEl>
                                          <p:spTgt spid="13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2">
                                            <p:txEl>
                                              <p:pRg end="2" st="2"/>
                                            </p:txEl>
                                          </p:spTgt>
                                        </p:tgtEl>
                                        <p:attrNameLst>
                                          <p:attrName>style.visibility</p:attrName>
                                        </p:attrNameLst>
                                      </p:cBhvr>
                                      <p:to>
                                        <p:strVal val="visible"/>
                                      </p:to>
                                    </p:set>
                                    <p:animEffect filter="fade" transition="in">
                                      <p:cBhvr>
                                        <p:cTn dur="1"/>
                                        <p:tgtEl>
                                          <p:spTgt spid="136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6" name="Shape 1366"/>
        <p:cNvGrpSpPr/>
        <p:nvPr/>
      </p:nvGrpSpPr>
      <p:grpSpPr>
        <a:xfrm>
          <a:off x="0" y="0"/>
          <a:ext cx="0" cy="0"/>
          <a:chOff x="0" y="0"/>
          <a:chExt cx="0" cy="0"/>
        </a:xfrm>
      </p:grpSpPr>
      <p:sp>
        <p:nvSpPr>
          <p:cNvPr id="1367" name="Google Shape;1367;p1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368" name="Google Shape;1368;p169"/>
          <p:cNvSpPr/>
          <p:nvPr/>
        </p:nvSpPr>
        <p:spPr>
          <a:xfrm>
            <a:off x="588660" y="487669"/>
            <a:ext cx="3589800" cy="13989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Meaningless Noise </a:t>
            </a:r>
            <a:endParaRPr sz="4500"/>
          </a:p>
        </p:txBody>
      </p:sp>
      <p:sp>
        <p:nvSpPr>
          <p:cNvPr id="1369" name="Google Shape;1369;p169"/>
          <p:cNvSpPr/>
          <p:nvPr/>
        </p:nvSpPr>
        <p:spPr>
          <a:xfrm>
            <a:off x="4926177" y="487669"/>
            <a:ext cx="3589800" cy="13989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Sound Support</a:t>
            </a:r>
            <a:endParaRPr sz="4500"/>
          </a:p>
        </p:txBody>
      </p:sp>
      <p:sp>
        <p:nvSpPr>
          <p:cNvPr id="1370" name="Google Shape;1370;p169"/>
          <p:cNvSpPr/>
          <p:nvPr/>
        </p:nvSpPr>
        <p:spPr>
          <a:xfrm>
            <a:off x="4926177" y="3447131"/>
            <a:ext cx="3589800" cy="1363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Library Rules</a:t>
            </a:r>
            <a:endParaRPr sz="4500"/>
          </a:p>
        </p:txBody>
      </p:sp>
      <p:sp>
        <p:nvSpPr>
          <p:cNvPr id="1371" name="Google Shape;1371;p169"/>
          <p:cNvSpPr/>
          <p:nvPr/>
        </p:nvSpPr>
        <p:spPr>
          <a:xfrm>
            <a:off x="737423" y="3447131"/>
            <a:ext cx="3589800" cy="1363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Noise Cancellation</a:t>
            </a:r>
            <a:endParaRPr sz="4500"/>
          </a:p>
        </p:txBody>
      </p:sp>
      <p:sp>
        <p:nvSpPr>
          <p:cNvPr id="1372" name="Google Shape;1372;p169"/>
          <p:cNvSpPr txBox="1"/>
          <p:nvPr>
            <p:ph type="title"/>
          </p:nvPr>
        </p:nvSpPr>
        <p:spPr>
          <a:xfrm>
            <a:off x="500655"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5400"/>
              <a:t>Noise Control</a:t>
            </a:r>
            <a:endParaRPr sz="5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0"/>
                                        </p:tgtEl>
                                        <p:attrNameLst>
                                          <p:attrName>style.visibility</p:attrName>
                                        </p:attrNameLst>
                                      </p:cBhvr>
                                      <p:to>
                                        <p:strVal val="visible"/>
                                      </p:to>
                                    </p:set>
                                    <p:animEffect filter="fade" transition="in">
                                      <p:cBhvr>
                                        <p:cTn dur="1"/>
                                        <p:tgtEl>
                                          <p:spTgt spid="13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6" name="Shape 1376"/>
        <p:cNvGrpSpPr/>
        <p:nvPr/>
      </p:nvGrpSpPr>
      <p:grpSpPr>
        <a:xfrm>
          <a:off x="0" y="0"/>
          <a:ext cx="0" cy="0"/>
          <a:chOff x="0" y="0"/>
          <a:chExt cx="0" cy="0"/>
        </a:xfrm>
      </p:grpSpPr>
      <p:sp>
        <p:nvSpPr>
          <p:cNvPr id="1377" name="Google Shape;1377;p1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378" name="Google Shape;1378;p170"/>
          <p:cNvSpPr/>
          <p:nvPr/>
        </p:nvSpPr>
        <p:spPr>
          <a:xfrm>
            <a:off x="588660" y="487669"/>
            <a:ext cx="3589800" cy="13989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Keep Quiet</a:t>
            </a:r>
            <a:endParaRPr sz="4500"/>
          </a:p>
        </p:txBody>
      </p:sp>
      <p:sp>
        <p:nvSpPr>
          <p:cNvPr id="1379" name="Google Shape;1379;p170"/>
          <p:cNvSpPr/>
          <p:nvPr/>
        </p:nvSpPr>
        <p:spPr>
          <a:xfrm>
            <a:off x="4926177" y="487669"/>
            <a:ext cx="3589800" cy="13989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Async </a:t>
            </a:r>
            <a:endParaRPr sz="4500"/>
          </a:p>
          <a:p>
            <a:pPr indent="0" lvl="0" marL="0" rtl="0" algn="ctr">
              <a:spcBef>
                <a:spcPts val="0"/>
              </a:spcBef>
              <a:spcAft>
                <a:spcPts val="0"/>
              </a:spcAft>
              <a:buNone/>
            </a:pPr>
            <a:r>
              <a:rPr lang="en-GB" sz="4500"/>
              <a:t>Ping First</a:t>
            </a:r>
            <a:endParaRPr sz="4500"/>
          </a:p>
        </p:txBody>
      </p:sp>
      <p:sp>
        <p:nvSpPr>
          <p:cNvPr id="1380" name="Google Shape;1380;p170"/>
          <p:cNvSpPr/>
          <p:nvPr/>
        </p:nvSpPr>
        <p:spPr>
          <a:xfrm>
            <a:off x="4926177" y="3447131"/>
            <a:ext cx="3589800" cy="1363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Discuss the Rules</a:t>
            </a:r>
            <a:endParaRPr sz="4500"/>
          </a:p>
        </p:txBody>
      </p:sp>
      <p:sp>
        <p:nvSpPr>
          <p:cNvPr id="1381" name="Google Shape;1381;p170"/>
          <p:cNvSpPr/>
          <p:nvPr/>
        </p:nvSpPr>
        <p:spPr>
          <a:xfrm>
            <a:off x="737423" y="3447131"/>
            <a:ext cx="3589800" cy="1363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Establish Office Hours</a:t>
            </a:r>
            <a:endParaRPr sz="4500"/>
          </a:p>
        </p:txBody>
      </p:sp>
      <p:sp>
        <p:nvSpPr>
          <p:cNvPr id="1382" name="Google Shape;1382;p170"/>
          <p:cNvSpPr txBox="1"/>
          <p:nvPr>
            <p:ph type="title"/>
          </p:nvPr>
        </p:nvSpPr>
        <p:spPr>
          <a:xfrm>
            <a:off x="500655"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5400"/>
              <a:t>Library Rules</a:t>
            </a:r>
            <a:endParaRPr sz="5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8"/>
                                        </p:tgtEl>
                                        <p:attrNameLst>
                                          <p:attrName>style.visibility</p:attrName>
                                        </p:attrNameLst>
                                      </p:cBhvr>
                                      <p:to>
                                        <p:strVal val="visible"/>
                                      </p:to>
                                    </p:set>
                                    <p:animEffect filter="fade" transition="in">
                                      <p:cBhvr>
                                        <p:cTn dur="1"/>
                                        <p:tgtEl>
                                          <p:spTgt spid="13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9"/>
                                        </p:tgtEl>
                                        <p:attrNameLst>
                                          <p:attrName>style.visibility</p:attrName>
                                        </p:attrNameLst>
                                      </p:cBhvr>
                                      <p:to>
                                        <p:strVal val="visible"/>
                                      </p:to>
                                    </p:set>
                                    <p:animEffect filter="fade" transition="in">
                                      <p:cBhvr>
                                        <p:cTn dur="1"/>
                                        <p:tgtEl>
                                          <p:spTgt spid="13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1"/>
                                        </p:tgtEl>
                                        <p:attrNameLst>
                                          <p:attrName>style.visibility</p:attrName>
                                        </p:attrNameLst>
                                      </p:cBhvr>
                                      <p:to>
                                        <p:strVal val="visible"/>
                                      </p:to>
                                    </p:set>
                                    <p:animEffect filter="fade" transition="in">
                                      <p:cBhvr>
                                        <p:cTn dur="1"/>
                                        <p:tgtEl>
                                          <p:spTgt spid="13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0"/>
                                        </p:tgtEl>
                                        <p:attrNameLst>
                                          <p:attrName>style.visibility</p:attrName>
                                        </p:attrNameLst>
                                      </p:cBhvr>
                                      <p:to>
                                        <p:strVal val="visible"/>
                                      </p:to>
                                    </p:set>
                                    <p:animEffect filter="fade" transition="in">
                                      <p:cBhvr>
                                        <p:cTn dur="1"/>
                                        <p:tgtEl>
                                          <p:spTgt spid="13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6" name="Shape 1386"/>
        <p:cNvGrpSpPr/>
        <p:nvPr/>
      </p:nvGrpSpPr>
      <p:grpSpPr>
        <a:xfrm>
          <a:off x="0" y="0"/>
          <a:ext cx="0" cy="0"/>
          <a:chOff x="0" y="0"/>
          <a:chExt cx="0" cy="0"/>
        </a:xfrm>
      </p:grpSpPr>
      <p:sp>
        <p:nvSpPr>
          <p:cNvPr id="1387" name="Google Shape;1387;p1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388" name="Google Shape;1388;p171"/>
          <p:cNvSpPr txBox="1"/>
          <p:nvPr>
            <p:ph type="title"/>
          </p:nvPr>
        </p:nvSpPr>
        <p:spPr>
          <a:xfrm>
            <a:off x="128400" y="34225"/>
            <a:ext cx="88872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7200"/>
              <a:t>Agenda</a:t>
            </a:r>
            <a:endParaRPr sz="7200"/>
          </a:p>
        </p:txBody>
      </p:sp>
      <p:sp>
        <p:nvSpPr>
          <p:cNvPr id="1389" name="Google Shape;1389;p171"/>
          <p:cNvSpPr/>
          <p:nvPr/>
        </p:nvSpPr>
        <p:spPr>
          <a:xfrm>
            <a:off x="425725" y="1180225"/>
            <a:ext cx="3240000" cy="1526100"/>
          </a:xfrm>
          <a:prstGeom prst="roundRect">
            <a:avLst>
              <a:gd fmla="val 16667" name="adj"/>
            </a:avLst>
          </a:prstGeom>
          <a:solidFill>
            <a:srgbClr val="F3F3F3"/>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Broken Code</a:t>
            </a:r>
            <a:endParaRPr sz="4800"/>
          </a:p>
        </p:txBody>
      </p:sp>
      <p:sp>
        <p:nvSpPr>
          <p:cNvPr id="1390" name="Google Shape;1390;p171"/>
          <p:cNvSpPr/>
          <p:nvPr/>
        </p:nvSpPr>
        <p:spPr>
          <a:xfrm>
            <a:off x="5286925" y="1180225"/>
            <a:ext cx="3240000" cy="1526100"/>
          </a:xfrm>
          <a:prstGeom prst="roundRect">
            <a:avLst>
              <a:gd fmla="val 16667" name="adj"/>
            </a:avLst>
          </a:prstGeom>
          <a:solidFill>
            <a:srgbClr val="F3F3F3"/>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Broken Team</a:t>
            </a:r>
            <a:endParaRPr sz="4800"/>
          </a:p>
        </p:txBody>
      </p:sp>
      <p:sp>
        <p:nvSpPr>
          <p:cNvPr id="1391" name="Google Shape;1391;p171"/>
          <p:cNvSpPr/>
          <p:nvPr/>
        </p:nvSpPr>
        <p:spPr>
          <a:xfrm>
            <a:off x="2216075" y="3391375"/>
            <a:ext cx="3240000" cy="1526100"/>
          </a:xfrm>
          <a:prstGeom prst="roundRect">
            <a:avLst>
              <a:gd fmla="val 16667" name="adj"/>
            </a:avLst>
          </a:prstGeom>
          <a:solidFill>
            <a:srgbClr val="F3F3F3"/>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Broken You</a:t>
            </a:r>
            <a:endParaRPr sz="4800"/>
          </a:p>
        </p:txBody>
      </p:sp>
      <p:cxnSp>
        <p:nvCxnSpPr>
          <p:cNvPr id="1392" name="Google Shape;1392;p171"/>
          <p:cNvCxnSpPr/>
          <p:nvPr/>
        </p:nvCxnSpPr>
        <p:spPr>
          <a:xfrm flipH="1" rot="10800000">
            <a:off x="3847625" y="1935800"/>
            <a:ext cx="1248000" cy="24000"/>
          </a:xfrm>
          <a:prstGeom prst="straightConnector1">
            <a:avLst/>
          </a:prstGeom>
          <a:noFill/>
          <a:ln cap="flat" cmpd="sng" w="38100">
            <a:solidFill>
              <a:srgbClr val="FFFFFF"/>
            </a:solidFill>
            <a:prstDash val="solid"/>
            <a:round/>
            <a:headEnd len="med" w="med" type="none"/>
            <a:tailEnd len="med" w="med" type="triangle"/>
          </a:ln>
        </p:spPr>
      </p:cxnSp>
      <p:cxnSp>
        <p:nvCxnSpPr>
          <p:cNvPr id="1393" name="Google Shape;1393;p171"/>
          <p:cNvCxnSpPr/>
          <p:nvPr/>
        </p:nvCxnSpPr>
        <p:spPr>
          <a:xfrm flipH="1">
            <a:off x="4007525" y="2863725"/>
            <a:ext cx="2887800" cy="415800"/>
          </a:xfrm>
          <a:prstGeom prst="straightConnector1">
            <a:avLst/>
          </a:prstGeom>
          <a:noFill/>
          <a:ln cap="flat" cmpd="sng" w="38100">
            <a:solidFill>
              <a:srgbClr val="FFFFFF"/>
            </a:solidFill>
            <a:prstDash val="solid"/>
            <a:round/>
            <a:headEnd len="med" w="med" type="none"/>
            <a:tailEnd len="med" w="med" type="triangle"/>
          </a:ln>
        </p:spPr>
      </p:cxnSp>
      <p:sp>
        <p:nvSpPr>
          <p:cNvPr id="1394" name="Google Shape;1394;p171"/>
          <p:cNvSpPr/>
          <p:nvPr/>
        </p:nvSpPr>
        <p:spPr>
          <a:xfrm>
            <a:off x="5286925" y="1180225"/>
            <a:ext cx="3240000" cy="1526100"/>
          </a:xfrm>
          <a:prstGeom prst="roundRect">
            <a:avLst>
              <a:gd fmla="val 16667" name="adj"/>
            </a:avLst>
          </a:prstGeom>
          <a:solidFill>
            <a:srgbClr val="999999"/>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Broken Team</a:t>
            </a:r>
            <a:endParaRPr sz="4800"/>
          </a:p>
        </p:txBody>
      </p:sp>
      <p:sp>
        <p:nvSpPr>
          <p:cNvPr id="1395" name="Google Shape;1395;p171"/>
          <p:cNvSpPr/>
          <p:nvPr/>
        </p:nvSpPr>
        <p:spPr>
          <a:xfrm>
            <a:off x="2216075" y="3391375"/>
            <a:ext cx="3240000" cy="1526100"/>
          </a:xfrm>
          <a:prstGeom prst="roundRect">
            <a:avLst>
              <a:gd fmla="val 16667" name="adj"/>
            </a:avLst>
          </a:prstGeom>
          <a:solidFill>
            <a:srgbClr val="999999"/>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Broken You</a:t>
            </a:r>
            <a:endParaRPr sz="4800"/>
          </a:p>
        </p:txBody>
      </p:sp>
      <p:cxnSp>
        <p:nvCxnSpPr>
          <p:cNvPr id="1396" name="Google Shape;1396;p171"/>
          <p:cNvCxnSpPr/>
          <p:nvPr/>
        </p:nvCxnSpPr>
        <p:spPr>
          <a:xfrm flipH="1" rot="10800000">
            <a:off x="3847625" y="1935800"/>
            <a:ext cx="1248000" cy="24000"/>
          </a:xfrm>
          <a:prstGeom prst="straightConnector1">
            <a:avLst/>
          </a:prstGeom>
          <a:noFill/>
          <a:ln cap="flat" cmpd="sng" w="38100">
            <a:solidFill>
              <a:srgbClr val="999999"/>
            </a:solidFill>
            <a:prstDash val="solid"/>
            <a:round/>
            <a:headEnd len="med" w="med" type="none"/>
            <a:tailEnd len="med" w="med" type="triangle"/>
          </a:ln>
        </p:spPr>
      </p:cxnSp>
      <p:cxnSp>
        <p:nvCxnSpPr>
          <p:cNvPr id="1397" name="Google Shape;1397;p171"/>
          <p:cNvCxnSpPr/>
          <p:nvPr/>
        </p:nvCxnSpPr>
        <p:spPr>
          <a:xfrm flipH="1">
            <a:off x="4007525" y="2863725"/>
            <a:ext cx="2887800" cy="415800"/>
          </a:xfrm>
          <a:prstGeom prst="straightConnector1">
            <a:avLst/>
          </a:prstGeom>
          <a:noFill/>
          <a:ln cap="flat" cmpd="sng" w="38100">
            <a:solidFill>
              <a:srgbClr val="999999"/>
            </a:solidFill>
            <a:prstDash val="solid"/>
            <a:round/>
            <a:headEnd len="med" w="med" type="none"/>
            <a:tailEnd len="med" w="med" type="triangle"/>
          </a:ln>
        </p:spPr>
      </p:cxnSp>
      <p:cxnSp>
        <p:nvCxnSpPr>
          <p:cNvPr id="1398" name="Google Shape;1398;p171"/>
          <p:cNvCxnSpPr/>
          <p:nvPr/>
        </p:nvCxnSpPr>
        <p:spPr>
          <a:xfrm flipH="1" rot="10800000">
            <a:off x="3847625" y="1935800"/>
            <a:ext cx="1248000" cy="24000"/>
          </a:xfrm>
          <a:prstGeom prst="straightConnector1">
            <a:avLst/>
          </a:prstGeom>
          <a:noFill/>
          <a:ln cap="flat" cmpd="sng" w="38100">
            <a:solidFill>
              <a:srgbClr val="F3F3F3"/>
            </a:solidFill>
            <a:prstDash val="solid"/>
            <a:round/>
            <a:headEnd len="med" w="med" type="none"/>
            <a:tailEnd len="med" w="med" type="triangle"/>
          </a:ln>
        </p:spPr>
      </p:cxnSp>
      <p:sp>
        <p:nvSpPr>
          <p:cNvPr id="1399" name="Google Shape;1399;p171"/>
          <p:cNvSpPr/>
          <p:nvPr/>
        </p:nvSpPr>
        <p:spPr>
          <a:xfrm>
            <a:off x="5277525" y="1180225"/>
            <a:ext cx="3240000" cy="1526100"/>
          </a:xfrm>
          <a:prstGeom prst="roundRect">
            <a:avLst>
              <a:gd fmla="val 16667" name="adj"/>
            </a:avLst>
          </a:prstGeom>
          <a:solidFill>
            <a:srgbClr val="F3F3F3"/>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Broken Team</a:t>
            </a:r>
            <a:endParaRPr sz="4800"/>
          </a:p>
        </p:txBody>
      </p:sp>
      <p:cxnSp>
        <p:nvCxnSpPr>
          <p:cNvPr id="1400" name="Google Shape;1400;p171"/>
          <p:cNvCxnSpPr/>
          <p:nvPr/>
        </p:nvCxnSpPr>
        <p:spPr>
          <a:xfrm flipH="1">
            <a:off x="4007525" y="2863725"/>
            <a:ext cx="2887800" cy="415800"/>
          </a:xfrm>
          <a:prstGeom prst="straightConnector1">
            <a:avLst/>
          </a:prstGeom>
          <a:noFill/>
          <a:ln cap="flat" cmpd="sng" w="38100">
            <a:solidFill>
              <a:srgbClr val="F3F3F3"/>
            </a:solidFill>
            <a:prstDash val="solid"/>
            <a:round/>
            <a:headEnd len="med" w="med" type="none"/>
            <a:tailEnd len="med" w="med" type="triangle"/>
          </a:ln>
        </p:spPr>
      </p:cxnSp>
      <p:sp>
        <p:nvSpPr>
          <p:cNvPr id="1401" name="Google Shape;1401;p171"/>
          <p:cNvSpPr/>
          <p:nvPr/>
        </p:nvSpPr>
        <p:spPr>
          <a:xfrm>
            <a:off x="2216075" y="3391375"/>
            <a:ext cx="3240000" cy="1526100"/>
          </a:xfrm>
          <a:prstGeom prst="roundRect">
            <a:avLst>
              <a:gd fmla="val 16667" name="adj"/>
            </a:avLst>
          </a:prstGeom>
          <a:solidFill>
            <a:srgbClr val="F3F3F3"/>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Broken You</a:t>
            </a:r>
            <a:endParaRPr sz="4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0"/>
                                        </p:tgtEl>
                                        <p:attrNameLst>
                                          <p:attrName>style.visibility</p:attrName>
                                        </p:attrNameLst>
                                      </p:cBhvr>
                                      <p:to>
                                        <p:strVal val="visible"/>
                                      </p:to>
                                    </p:set>
                                    <p:animEffect filter="fade" transition="in">
                                      <p:cBhvr>
                                        <p:cTn dur="1"/>
                                        <p:tgtEl>
                                          <p:spTgt spid="14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1"/>
                                        </p:tgtEl>
                                        <p:attrNameLst>
                                          <p:attrName>style.visibility</p:attrName>
                                        </p:attrNameLst>
                                      </p:cBhvr>
                                      <p:to>
                                        <p:strVal val="visible"/>
                                      </p:to>
                                    </p:set>
                                    <p:animEffect filter="fade" transition="in">
                                      <p:cBhvr>
                                        <p:cTn dur="1"/>
                                        <p:tgtEl>
                                          <p:spTgt spid="14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5" name="Shape 1405"/>
        <p:cNvGrpSpPr/>
        <p:nvPr/>
      </p:nvGrpSpPr>
      <p:grpSpPr>
        <a:xfrm>
          <a:off x="0" y="0"/>
          <a:ext cx="0" cy="0"/>
          <a:chOff x="0" y="0"/>
          <a:chExt cx="0" cy="0"/>
        </a:xfrm>
      </p:grpSpPr>
      <p:sp>
        <p:nvSpPr>
          <p:cNvPr id="1406" name="Google Shape;1406;p17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5400"/>
              <a:t>Stress</a:t>
            </a:r>
            <a:endParaRPr sz="5400"/>
          </a:p>
        </p:txBody>
      </p:sp>
      <p:sp>
        <p:nvSpPr>
          <p:cNvPr id="1407" name="Google Shape;1407;p1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408" name="Google Shape;1408;p172"/>
          <p:cNvSpPr txBox="1"/>
          <p:nvPr>
            <p:ph type="title"/>
          </p:nvPr>
        </p:nvSpPr>
        <p:spPr>
          <a:xfrm>
            <a:off x="92762" y="2150888"/>
            <a:ext cx="87927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5400"/>
              <a:t>Why would we talk about it?</a:t>
            </a:r>
            <a:endParaRPr sz="5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406"/>
                                        </p:tgtEl>
                                      </p:cBhvr>
                                    </p:animEffect>
                                    <p:set>
                                      <p:cBhvr>
                                        <p:cTn dur="1" fill="hold">
                                          <p:stCondLst>
                                            <p:cond delay="0"/>
                                          </p:stCondLst>
                                        </p:cTn>
                                        <p:tgtEl>
                                          <p:spTgt spid="140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408"/>
                                        </p:tgtEl>
                                        <p:attrNameLst>
                                          <p:attrName>style.visibility</p:attrName>
                                        </p:attrNameLst>
                                      </p:cBhvr>
                                      <p:to>
                                        <p:strVal val="visible"/>
                                      </p:to>
                                    </p:set>
                                    <p:animEffect filter="fade" transition="in">
                                      <p:cBhvr>
                                        <p:cTn dur="1"/>
                                        <p:tgtEl>
                                          <p:spTgt spid="14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2" name="Shape 1412"/>
        <p:cNvGrpSpPr/>
        <p:nvPr/>
      </p:nvGrpSpPr>
      <p:grpSpPr>
        <a:xfrm>
          <a:off x="0" y="0"/>
          <a:ext cx="0" cy="0"/>
          <a:chOff x="0" y="0"/>
          <a:chExt cx="0" cy="0"/>
        </a:xfrm>
      </p:grpSpPr>
      <p:sp>
        <p:nvSpPr>
          <p:cNvPr id="1413" name="Google Shape;1413;p17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5400"/>
              <a:t>Let’s look externally first</a:t>
            </a:r>
            <a:endParaRPr sz="5400"/>
          </a:p>
        </p:txBody>
      </p:sp>
      <p:sp>
        <p:nvSpPr>
          <p:cNvPr id="1414" name="Google Shape;1414;p1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8" name="Shape 1418"/>
        <p:cNvGrpSpPr/>
        <p:nvPr/>
      </p:nvGrpSpPr>
      <p:grpSpPr>
        <a:xfrm>
          <a:off x="0" y="0"/>
          <a:ext cx="0" cy="0"/>
          <a:chOff x="0" y="0"/>
          <a:chExt cx="0" cy="0"/>
        </a:xfrm>
      </p:grpSpPr>
      <p:sp>
        <p:nvSpPr>
          <p:cNvPr id="1419" name="Google Shape;1419;p174"/>
          <p:cNvSpPr txBox="1"/>
          <p:nvPr>
            <p:ph type="title"/>
          </p:nvPr>
        </p:nvSpPr>
        <p:spPr>
          <a:xfrm>
            <a:off x="311744" y="4615856"/>
            <a:ext cx="8520600" cy="48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300"/>
              <a:t>@ea_spouse, https://goo.gl/eQBYxh</a:t>
            </a:r>
            <a:endParaRPr sz="2300"/>
          </a:p>
        </p:txBody>
      </p:sp>
      <p:sp>
        <p:nvSpPr>
          <p:cNvPr id="1420" name="Google Shape;1420;p1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1421" name="Google Shape;1421;p174"/>
          <p:cNvPicPr preferRelativeResize="0"/>
          <p:nvPr/>
        </p:nvPicPr>
        <p:blipFill rotWithShape="1">
          <a:blip r:embed="rId3">
            <a:alphaModFix/>
          </a:blip>
          <a:srcRect b="27588" l="0" r="0" t="0"/>
          <a:stretch/>
        </p:blipFill>
        <p:spPr>
          <a:xfrm>
            <a:off x="1446621" y="149625"/>
            <a:ext cx="6448743" cy="4466231"/>
          </a:xfrm>
          <a:prstGeom prst="rect">
            <a:avLst/>
          </a:prstGeom>
          <a:noFill/>
          <a:ln cap="flat" cmpd="sng" w="28575">
            <a:solidFill>
              <a:srgbClr val="FFFFFF"/>
            </a:solidFill>
            <a:prstDash val="solid"/>
            <a:round/>
            <a:headEnd len="sm" w="sm" type="none"/>
            <a:tailEnd len="sm" w="sm" type="none"/>
          </a:ln>
        </p:spPr>
      </p:pic>
      <p:sp>
        <p:nvSpPr>
          <p:cNvPr id="1422" name="Google Shape;1422;p174"/>
          <p:cNvSpPr/>
          <p:nvPr/>
        </p:nvSpPr>
        <p:spPr>
          <a:xfrm>
            <a:off x="6192750" y="1384425"/>
            <a:ext cx="970800" cy="177600"/>
          </a:xfrm>
          <a:prstGeom prst="rect">
            <a:avLst/>
          </a:prstGeom>
          <a:noFill/>
          <a:ln cap="flat" cmpd="sng" w="28575">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2"/>
                                        </p:tgtEl>
                                        <p:attrNameLst>
                                          <p:attrName>style.visibility</p:attrName>
                                        </p:attrNameLst>
                                      </p:cBhvr>
                                      <p:to>
                                        <p:strVal val="visible"/>
                                      </p:to>
                                    </p:set>
                                    <p:animEffect filter="fade" transition="in">
                                      <p:cBhvr>
                                        <p:cTn dur="1"/>
                                        <p:tgtEl>
                                          <p:spTgt spid="14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6" name="Shape 1426"/>
        <p:cNvGrpSpPr/>
        <p:nvPr/>
      </p:nvGrpSpPr>
      <p:grpSpPr>
        <a:xfrm>
          <a:off x="0" y="0"/>
          <a:ext cx="0" cy="0"/>
          <a:chOff x="0" y="0"/>
          <a:chExt cx="0" cy="0"/>
        </a:xfrm>
      </p:grpSpPr>
      <p:sp>
        <p:nvSpPr>
          <p:cNvPr id="1427" name="Google Shape;1427;p175"/>
          <p:cNvSpPr txBox="1"/>
          <p:nvPr>
            <p:ph type="title"/>
          </p:nvPr>
        </p:nvSpPr>
        <p:spPr>
          <a:xfrm>
            <a:off x="311744" y="4568494"/>
            <a:ext cx="8520600" cy="48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300"/>
              <a:t>Rockstar Spouse, https://goo.gl/2sqyhh</a:t>
            </a:r>
            <a:endParaRPr sz="2300"/>
          </a:p>
        </p:txBody>
      </p:sp>
      <p:sp>
        <p:nvSpPr>
          <p:cNvPr id="1428" name="Google Shape;1428;p1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1429" name="Google Shape;1429;p175"/>
          <p:cNvPicPr preferRelativeResize="0"/>
          <p:nvPr/>
        </p:nvPicPr>
        <p:blipFill>
          <a:blip r:embed="rId3">
            <a:alphaModFix/>
          </a:blip>
          <a:stretch>
            <a:fillRect/>
          </a:stretch>
        </p:blipFill>
        <p:spPr>
          <a:xfrm>
            <a:off x="1068157" y="105150"/>
            <a:ext cx="7402370" cy="4417725"/>
          </a:xfrm>
          <a:prstGeom prst="rect">
            <a:avLst/>
          </a:prstGeom>
          <a:noFill/>
          <a:ln cap="flat" cmpd="sng" w="19050">
            <a:solidFill>
              <a:srgbClr val="FFFFFF"/>
            </a:solidFill>
            <a:prstDash val="solid"/>
            <a:round/>
            <a:headEnd len="sm" w="sm" type="none"/>
            <a:tailEnd len="sm" w="sm" type="none"/>
          </a:ln>
        </p:spPr>
      </p:pic>
      <p:sp>
        <p:nvSpPr>
          <p:cNvPr id="1430" name="Google Shape;1430;p175"/>
          <p:cNvSpPr/>
          <p:nvPr/>
        </p:nvSpPr>
        <p:spPr>
          <a:xfrm>
            <a:off x="2551696" y="1123988"/>
            <a:ext cx="580200" cy="177600"/>
          </a:xfrm>
          <a:prstGeom prst="rect">
            <a:avLst/>
          </a:prstGeom>
          <a:noFill/>
          <a:ln cap="flat" cmpd="sng" w="28575">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0"/>
                                        </p:tgtEl>
                                        <p:attrNameLst>
                                          <p:attrName>style.visibility</p:attrName>
                                        </p:attrNameLst>
                                      </p:cBhvr>
                                      <p:to>
                                        <p:strVal val="visible"/>
                                      </p:to>
                                    </p:set>
                                    <p:animEffect filter="fade" transition="in">
                                      <p:cBhvr>
                                        <p:cTn dur="1"/>
                                        <p:tgtEl>
                                          <p:spTgt spid="14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77"/>
          <p:cNvSpPr txBox="1"/>
          <p:nvPr>
            <p:ph type="title"/>
          </p:nvPr>
        </p:nvSpPr>
        <p:spPr>
          <a:xfrm>
            <a:off x="155850" y="2150850"/>
            <a:ext cx="88323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7200"/>
              <a:t>Remember the Title?</a:t>
            </a:r>
            <a:endParaRPr sz="7200"/>
          </a:p>
        </p:txBody>
      </p:sp>
      <p:sp>
        <p:nvSpPr>
          <p:cNvPr id="356" name="Google Shape;356;p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57" name="Google Shape;357;p77"/>
          <p:cNvSpPr txBox="1"/>
          <p:nvPr>
            <p:ph type="title"/>
          </p:nvPr>
        </p:nvSpPr>
        <p:spPr>
          <a:xfrm>
            <a:off x="311700" y="2303250"/>
            <a:ext cx="88323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7200"/>
              <a:t>Fixing Broken Windows</a:t>
            </a:r>
            <a:endParaRPr sz="7200"/>
          </a:p>
        </p:txBody>
      </p:sp>
      <p:sp>
        <p:nvSpPr>
          <p:cNvPr id="358" name="Google Shape;358;p77"/>
          <p:cNvSpPr txBox="1"/>
          <p:nvPr>
            <p:ph type="title"/>
          </p:nvPr>
        </p:nvSpPr>
        <p:spPr>
          <a:xfrm>
            <a:off x="425350" y="2150850"/>
            <a:ext cx="88323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7200"/>
              <a:t>What are those Broken Windows?</a:t>
            </a:r>
            <a:endParaRPr sz="7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55"/>
                                        </p:tgtEl>
                                      </p:cBhvr>
                                    </p:animEffect>
                                    <p:set>
                                      <p:cBhvr>
                                        <p:cTn dur="1" fill="hold">
                                          <p:stCondLst>
                                            <p:cond delay="0"/>
                                          </p:stCondLst>
                                        </p:cTn>
                                        <p:tgtEl>
                                          <p:spTgt spid="35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1"/>
                                        <p:tgtEl>
                                          <p:spTgt spid="3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57"/>
                                        </p:tgtEl>
                                      </p:cBhvr>
                                    </p:animEffect>
                                    <p:set>
                                      <p:cBhvr>
                                        <p:cTn dur="1" fill="hold">
                                          <p:stCondLst>
                                            <p:cond delay="0"/>
                                          </p:stCondLst>
                                        </p:cTn>
                                        <p:tgtEl>
                                          <p:spTgt spid="35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1"/>
                                        <p:tgtEl>
                                          <p:spTgt spid="3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4" name="Shape 1434"/>
        <p:cNvGrpSpPr/>
        <p:nvPr/>
      </p:nvGrpSpPr>
      <p:grpSpPr>
        <a:xfrm>
          <a:off x="0" y="0"/>
          <a:ext cx="0" cy="0"/>
          <a:chOff x="0" y="0"/>
          <a:chExt cx="0" cy="0"/>
        </a:xfrm>
      </p:grpSpPr>
      <p:sp>
        <p:nvSpPr>
          <p:cNvPr id="1435" name="Google Shape;1435;p176"/>
          <p:cNvSpPr txBox="1"/>
          <p:nvPr>
            <p:ph type="title"/>
          </p:nvPr>
        </p:nvSpPr>
        <p:spPr>
          <a:xfrm>
            <a:off x="311753" y="4522875"/>
            <a:ext cx="8520600" cy="48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300"/>
              <a:t>@Binkysaur, https://goo.gl/h9TQad</a:t>
            </a:r>
            <a:endParaRPr sz="2300"/>
          </a:p>
        </p:txBody>
      </p:sp>
      <p:sp>
        <p:nvSpPr>
          <p:cNvPr id="1436" name="Google Shape;1436;p1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1437" name="Google Shape;1437;p176"/>
          <p:cNvPicPr preferRelativeResize="0"/>
          <p:nvPr/>
        </p:nvPicPr>
        <p:blipFill>
          <a:blip r:embed="rId3">
            <a:alphaModFix/>
          </a:blip>
          <a:stretch>
            <a:fillRect/>
          </a:stretch>
        </p:blipFill>
        <p:spPr>
          <a:xfrm>
            <a:off x="1327677" y="110606"/>
            <a:ext cx="6804696" cy="4369388"/>
          </a:xfrm>
          <a:prstGeom prst="rect">
            <a:avLst/>
          </a:prstGeom>
          <a:noFill/>
          <a:ln cap="flat" cmpd="sng" w="19050">
            <a:solidFill>
              <a:srgbClr val="FFFFFF"/>
            </a:solidFill>
            <a:prstDash val="solid"/>
            <a:round/>
            <a:headEnd len="sm" w="sm" type="none"/>
            <a:tailEnd len="sm" w="sm" type="none"/>
          </a:ln>
        </p:spPr>
      </p:pic>
      <p:sp>
        <p:nvSpPr>
          <p:cNvPr id="1438" name="Google Shape;1438;p176"/>
          <p:cNvSpPr/>
          <p:nvPr/>
        </p:nvSpPr>
        <p:spPr>
          <a:xfrm>
            <a:off x="4102856" y="4065675"/>
            <a:ext cx="2989800" cy="349200"/>
          </a:xfrm>
          <a:prstGeom prst="rect">
            <a:avLst/>
          </a:prstGeom>
          <a:solidFill>
            <a:srgbClr val="FFFFFF"/>
          </a:solidFill>
          <a:ln cap="flat" cmpd="sng" w="19050">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39" name="Google Shape;1439;p176"/>
          <p:cNvSpPr/>
          <p:nvPr/>
        </p:nvSpPr>
        <p:spPr>
          <a:xfrm>
            <a:off x="2326712" y="3639506"/>
            <a:ext cx="965100" cy="177600"/>
          </a:xfrm>
          <a:prstGeom prst="rect">
            <a:avLst/>
          </a:prstGeom>
          <a:noFill/>
          <a:ln cap="flat" cmpd="sng" w="28575">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9"/>
                                        </p:tgtEl>
                                        <p:attrNameLst>
                                          <p:attrName>style.visibility</p:attrName>
                                        </p:attrNameLst>
                                      </p:cBhvr>
                                      <p:to>
                                        <p:strVal val="visible"/>
                                      </p:to>
                                    </p:set>
                                    <p:animEffect filter="fade" transition="in">
                                      <p:cBhvr>
                                        <p:cTn dur="1"/>
                                        <p:tgtEl>
                                          <p:spTgt spid="14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3" name="Shape 1443"/>
        <p:cNvGrpSpPr/>
        <p:nvPr/>
      </p:nvGrpSpPr>
      <p:grpSpPr>
        <a:xfrm>
          <a:off x="0" y="0"/>
          <a:ext cx="0" cy="0"/>
          <a:chOff x="0" y="0"/>
          <a:chExt cx="0" cy="0"/>
        </a:xfrm>
      </p:grpSpPr>
      <p:sp>
        <p:nvSpPr>
          <p:cNvPr id="1444" name="Google Shape;1444;p177"/>
          <p:cNvSpPr txBox="1"/>
          <p:nvPr>
            <p:ph type="title"/>
          </p:nvPr>
        </p:nvSpPr>
        <p:spPr>
          <a:xfrm>
            <a:off x="88804" y="2150850"/>
            <a:ext cx="8932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5400"/>
              <a:t>There are many more cases</a:t>
            </a:r>
            <a:endParaRPr sz="5400"/>
          </a:p>
        </p:txBody>
      </p:sp>
      <p:sp>
        <p:nvSpPr>
          <p:cNvPr id="1445" name="Google Shape;1445;p1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446" name="Google Shape;1446;p177"/>
          <p:cNvSpPr txBox="1"/>
          <p:nvPr>
            <p:ph type="title"/>
          </p:nvPr>
        </p:nvSpPr>
        <p:spPr>
          <a:xfrm>
            <a:off x="211649" y="2992575"/>
            <a:ext cx="8932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5400"/>
              <a:t>Externally</a:t>
            </a:r>
            <a:endParaRPr sz="5400"/>
          </a:p>
        </p:txBody>
      </p:sp>
      <p:sp>
        <p:nvSpPr>
          <p:cNvPr id="1447" name="Google Shape;1447;p177"/>
          <p:cNvSpPr txBox="1"/>
          <p:nvPr/>
        </p:nvSpPr>
        <p:spPr>
          <a:xfrm>
            <a:off x="836618" y="2963550"/>
            <a:ext cx="7901700" cy="8997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GB" sz="5400">
                <a:solidFill>
                  <a:schemeClr val="dk1"/>
                </a:solidFill>
              </a:rPr>
              <a:t>Internally too?</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6"/>
                                        </p:tgtEl>
                                        <p:attrNameLst>
                                          <p:attrName>style.visibility</p:attrName>
                                        </p:attrNameLst>
                                      </p:cBhvr>
                                      <p:to>
                                        <p:strVal val="visible"/>
                                      </p:to>
                                    </p:set>
                                    <p:animEffect filter="fade" transition="in">
                                      <p:cBhvr>
                                        <p:cTn dur="1"/>
                                        <p:tgtEl>
                                          <p:spTgt spid="14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446"/>
                                        </p:tgtEl>
                                      </p:cBhvr>
                                    </p:animEffect>
                                    <p:set>
                                      <p:cBhvr>
                                        <p:cTn dur="1" fill="hold">
                                          <p:stCondLst>
                                            <p:cond delay="0"/>
                                          </p:stCondLst>
                                        </p:cTn>
                                        <p:tgtEl>
                                          <p:spTgt spid="144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447"/>
                                        </p:tgtEl>
                                        <p:attrNameLst>
                                          <p:attrName>style.visibility</p:attrName>
                                        </p:attrNameLst>
                                      </p:cBhvr>
                                      <p:to>
                                        <p:strVal val="visible"/>
                                      </p:to>
                                    </p:set>
                                    <p:animEffect filter="fade" transition="in">
                                      <p:cBhvr>
                                        <p:cTn dur="1"/>
                                        <p:tgtEl>
                                          <p:spTgt spid="14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1" name="Shape 1451"/>
        <p:cNvGrpSpPr/>
        <p:nvPr/>
      </p:nvGrpSpPr>
      <p:grpSpPr>
        <a:xfrm>
          <a:off x="0" y="0"/>
          <a:ext cx="0" cy="0"/>
          <a:chOff x="0" y="0"/>
          <a:chExt cx="0" cy="0"/>
        </a:xfrm>
      </p:grpSpPr>
      <p:sp>
        <p:nvSpPr>
          <p:cNvPr id="1452" name="Google Shape;1452;p178"/>
          <p:cNvSpPr txBox="1"/>
          <p:nvPr>
            <p:ph type="title"/>
          </p:nvPr>
        </p:nvSpPr>
        <p:spPr>
          <a:xfrm>
            <a:off x="100657" y="2275181"/>
            <a:ext cx="9108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5400"/>
              <a:t>What about </a:t>
            </a:r>
            <a:endParaRPr sz="5400"/>
          </a:p>
          <a:p>
            <a:pPr indent="0" lvl="0" marL="0" rtl="0" algn="ctr">
              <a:spcBef>
                <a:spcPts val="0"/>
              </a:spcBef>
              <a:spcAft>
                <a:spcPts val="0"/>
              </a:spcAft>
              <a:buNone/>
            </a:pPr>
            <a:r>
              <a:t/>
            </a:r>
            <a:endParaRPr sz="5400"/>
          </a:p>
        </p:txBody>
      </p:sp>
      <p:sp>
        <p:nvSpPr>
          <p:cNvPr id="1453" name="Google Shape;1453;p1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454" name="Google Shape;1454;p178"/>
          <p:cNvSpPr txBox="1"/>
          <p:nvPr/>
        </p:nvSpPr>
        <p:spPr>
          <a:xfrm>
            <a:off x="1845640" y="2395106"/>
            <a:ext cx="5452800" cy="12126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GB" sz="5400">
                <a:solidFill>
                  <a:schemeClr val="dk1"/>
                </a:solidFill>
              </a:rPr>
              <a:t>your colleagues?</a:t>
            </a:r>
            <a:endParaRPr sz="5400">
              <a:solidFill>
                <a:schemeClr val="dk1"/>
              </a:solidFill>
            </a:endParaRPr>
          </a:p>
        </p:txBody>
      </p:sp>
      <p:sp>
        <p:nvSpPr>
          <p:cNvPr id="1455" name="Google Shape;1455;p178"/>
          <p:cNvSpPr txBox="1"/>
          <p:nvPr/>
        </p:nvSpPr>
        <p:spPr>
          <a:xfrm>
            <a:off x="1928574" y="2452256"/>
            <a:ext cx="5452800" cy="12126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GB" sz="5400">
                <a:solidFill>
                  <a:schemeClr val="dk1"/>
                </a:solidFill>
              </a:rPr>
              <a:t>your family?</a:t>
            </a:r>
            <a:endParaRPr sz="5400">
              <a:solidFill>
                <a:schemeClr val="dk1"/>
              </a:solidFill>
            </a:endParaRPr>
          </a:p>
        </p:txBody>
      </p:sp>
      <p:sp>
        <p:nvSpPr>
          <p:cNvPr id="1456" name="Google Shape;1456;p178"/>
          <p:cNvSpPr txBox="1"/>
          <p:nvPr/>
        </p:nvSpPr>
        <p:spPr>
          <a:xfrm>
            <a:off x="1960026" y="2452256"/>
            <a:ext cx="5452800" cy="12126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GB" sz="5400">
                <a:solidFill>
                  <a:schemeClr val="dk1"/>
                </a:solidFill>
              </a:rPr>
              <a:t>you?</a:t>
            </a:r>
            <a:endParaRPr sz="54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454"/>
                                        </p:tgtEl>
                                      </p:cBhvr>
                                    </p:animEffect>
                                    <p:set>
                                      <p:cBhvr>
                                        <p:cTn dur="1" fill="hold">
                                          <p:stCondLst>
                                            <p:cond delay="0"/>
                                          </p:stCondLst>
                                        </p:cTn>
                                        <p:tgtEl>
                                          <p:spTgt spid="145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455"/>
                                        </p:tgtEl>
                                        <p:attrNameLst>
                                          <p:attrName>style.visibility</p:attrName>
                                        </p:attrNameLst>
                                      </p:cBhvr>
                                      <p:to>
                                        <p:strVal val="visible"/>
                                      </p:to>
                                    </p:set>
                                    <p:animEffect filter="fade" transition="in">
                                      <p:cBhvr>
                                        <p:cTn dur="1"/>
                                        <p:tgtEl>
                                          <p:spTgt spid="14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6"/>
                                        </p:tgtEl>
                                        <p:attrNameLst>
                                          <p:attrName>style.visibility</p:attrName>
                                        </p:attrNameLst>
                                      </p:cBhvr>
                                      <p:to>
                                        <p:strVal val="visible"/>
                                      </p:to>
                                    </p:set>
                                    <p:animEffect filter="fade" transition="in">
                                      <p:cBhvr>
                                        <p:cTn dur="1"/>
                                        <p:tgtEl>
                                          <p:spTgt spid="1456"/>
                                        </p:tgtEl>
                                      </p:cBhvr>
                                    </p:animEffect>
                                  </p:childTnLst>
                                </p:cTn>
                              </p:par>
                              <p:par>
                                <p:cTn fill="hold" nodeType="withEffect" presetClass="exit" presetID="10" presetSubtype="0">
                                  <p:stCondLst>
                                    <p:cond delay="0"/>
                                  </p:stCondLst>
                                  <p:childTnLst>
                                    <p:animEffect filter="fade" transition="out">
                                      <p:cBhvr>
                                        <p:cTn dur="1"/>
                                        <p:tgtEl>
                                          <p:spTgt spid="1455"/>
                                        </p:tgtEl>
                                      </p:cBhvr>
                                    </p:animEffect>
                                    <p:set>
                                      <p:cBhvr>
                                        <p:cTn dur="1" fill="hold">
                                          <p:stCondLst>
                                            <p:cond delay="0"/>
                                          </p:stCondLst>
                                        </p:cTn>
                                        <p:tgtEl>
                                          <p:spTgt spid="145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0" name="Shape 1460"/>
        <p:cNvGrpSpPr/>
        <p:nvPr/>
      </p:nvGrpSpPr>
      <p:grpSpPr>
        <a:xfrm>
          <a:off x="0" y="0"/>
          <a:ext cx="0" cy="0"/>
          <a:chOff x="0" y="0"/>
          <a:chExt cx="0" cy="0"/>
        </a:xfrm>
      </p:grpSpPr>
      <p:sp>
        <p:nvSpPr>
          <p:cNvPr id="1461" name="Google Shape;1461;p17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5400"/>
              <a:t>Nature is smart</a:t>
            </a:r>
            <a:endParaRPr sz="5400"/>
          </a:p>
        </p:txBody>
      </p:sp>
      <p:sp>
        <p:nvSpPr>
          <p:cNvPr id="1462" name="Google Shape;1462;p1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463" name="Google Shape;1463;p179"/>
          <p:cNvSpPr txBox="1"/>
          <p:nvPr>
            <p:ph type="title"/>
          </p:nvPr>
        </p:nvSpPr>
        <p:spPr>
          <a:xfrm>
            <a:off x="426030" y="220800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5400"/>
              <a:t>Purpose of Stress</a:t>
            </a:r>
            <a:endParaRPr sz="5400"/>
          </a:p>
        </p:txBody>
      </p:sp>
      <p:sp>
        <p:nvSpPr>
          <p:cNvPr id="1464" name="Google Shape;1464;p179"/>
          <p:cNvSpPr/>
          <p:nvPr/>
        </p:nvSpPr>
        <p:spPr>
          <a:xfrm>
            <a:off x="905786" y="461831"/>
            <a:ext cx="2789700" cy="12678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5400"/>
              <a:t>Fight</a:t>
            </a:r>
            <a:endParaRPr sz="5400"/>
          </a:p>
        </p:txBody>
      </p:sp>
      <p:sp>
        <p:nvSpPr>
          <p:cNvPr id="1465" name="Google Shape;1465;p179"/>
          <p:cNvSpPr/>
          <p:nvPr/>
        </p:nvSpPr>
        <p:spPr>
          <a:xfrm>
            <a:off x="5143227" y="461831"/>
            <a:ext cx="2927700" cy="12678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5400"/>
              <a:t>Flight</a:t>
            </a:r>
            <a:endParaRPr sz="5400"/>
          </a:p>
        </p:txBody>
      </p:sp>
      <p:sp>
        <p:nvSpPr>
          <p:cNvPr id="1466" name="Google Shape;1466;p179"/>
          <p:cNvSpPr/>
          <p:nvPr/>
        </p:nvSpPr>
        <p:spPr>
          <a:xfrm>
            <a:off x="905786" y="3413719"/>
            <a:ext cx="2644800" cy="12678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5400"/>
              <a:t>Sleep</a:t>
            </a:r>
            <a:endParaRPr sz="5400"/>
          </a:p>
        </p:txBody>
      </p:sp>
      <p:sp>
        <p:nvSpPr>
          <p:cNvPr id="1467" name="Google Shape;1467;p179"/>
          <p:cNvSpPr/>
          <p:nvPr/>
        </p:nvSpPr>
        <p:spPr>
          <a:xfrm>
            <a:off x="5280925" y="3413719"/>
            <a:ext cx="2789700" cy="12678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5400"/>
              <a:t>Hunger</a:t>
            </a:r>
            <a:endParaRPr sz="5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461"/>
                                        </p:tgtEl>
                                      </p:cBhvr>
                                    </p:animEffect>
                                    <p:set>
                                      <p:cBhvr>
                                        <p:cTn dur="1" fill="hold">
                                          <p:stCondLst>
                                            <p:cond delay="0"/>
                                          </p:stCondLst>
                                        </p:cTn>
                                        <p:tgtEl>
                                          <p:spTgt spid="146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463"/>
                                        </p:tgtEl>
                                        <p:attrNameLst>
                                          <p:attrName>style.visibility</p:attrName>
                                        </p:attrNameLst>
                                      </p:cBhvr>
                                      <p:to>
                                        <p:strVal val="visible"/>
                                      </p:to>
                                    </p:set>
                                    <p:animEffect filter="fade" transition="in">
                                      <p:cBhvr>
                                        <p:cTn dur="1"/>
                                        <p:tgtEl>
                                          <p:spTgt spid="14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4"/>
                                        </p:tgtEl>
                                        <p:attrNameLst>
                                          <p:attrName>style.visibility</p:attrName>
                                        </p:attrNameLst>
                                      </p:cBhvr>
                                      <p:to>
                                        <p:strVal val="visible"/>
                                      </p:to>
                                    </p:set>
                                    <p:animEffect filter="fade" transition="in">
                                      <p:cBhvr>
                                        <p:cTn dur="1"/>
                                        <p:tgtEl>
                                          <p:spTgt spid="14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5"/>
                                        </p:tgtEl>
                                        <p:attrNameLst>
                                          <p:attrName>style.visibility</p:attrName>
                                        </p:attrNameLst>
                                      </p:cBhvr>
                                      <p:to>
                                        <p:strVal val="visible"/>
                                      </p:to>
                                    </p:set>
                                    <p:animEffect filter="fade" transition="in">
                                      <p:cBhvr>
                                        <p:cTn dur="1"/>
                                        <p:tgtEl>
                                          <p:spTgt spid="14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6"/>
                                        </p:tgtEl>
                                        <p:attrNameLst>
                                          <p:attrName>style.visibility</p:attrName>
                                        </p:attrNameLst>
                                      </p:cBhvr>
                                      <p:to>
                                        <p:strVal val="visible"/>
                                      </p:to>
                                    </p:set>
                                    <p:animEffect filter="fade" transition="in">
                                      <p:cBhvr>
                                        <p:cTn dur="1"/>
                                        <p:tgtEl>
                                          <p:spTgt spid="14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7"/>
                                        </p:tgtEl>
                                        <p:attrNameLst>
                                          <p:attrName>style.visibility</p:attrName>
                                        </p:attrNameLst>
                                      </p:cBhvr>
                                      <p:to>
                                        <p:strVal val="visible"/>
                                      </p:to>
                                    </p:set>
                                    <p:animEffect filter="fade" transition="in">
                                      <p:cBhvr>
                                        <p:cTn dur="1"/>
                                        <p:tgtEl>
                                          <p:spTgt spid="14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1" name="Shape 1471"/>
        <p:cNvGrpSpPr/>
        <p:nvPr/>
      </p:nvGrpSpPr>
      <p:grpSpPr>
        <a:xfrm>
          <a:off x="0" y="0"/>
          <a:ext cx="0" cy="0"/>
          <a:chOff x="0" y="0"/>
          <a:chExt cx="0" cy="0"/>
        </a:xfrm>
      </p:grpSpPr>
      <p:sp>
        <p:nvSpPr>
          <p:cNvPr id="1472" name="Google Shape;1472;p180"/>
          <p:cNvSpPr txBox="1"/>
          <p:nvPr>
            <p:ph type="title"/>
          </p:nvPr>
        </p:nvSpPr>
        <p:spPr>
          <a:xfrm>
            <a:off x="311700" y="163650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5400"/>
              <a:t>If Stress makes sense...</a:t>
            </a:r>
            <a:endParaRPr sz="5400"/>
          </a:p>
        </p:txBody>
      </p:sp>
      <p:sp>
        <p:nvSpPr>
          <p:cNvPr id="1473" name="Google Shape;1473;p1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474" name="Google Shape;1474;p180"/>
          <p:cNvSpPr txBox="1"/>
          <p:nvPr>
            <p:ph type="title"/>
          </p:nvPr>
        </p:nvSpPr>
        <p:spPr>
          <a:xfrm>
            <a:off x="311700" y="2410031"/>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5400"/>
              <a:t>Why do I feel so bad?</a:t>
            </a:r>
            <a:endParaRPr sz="5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4"/>
                                        </p:tgtEl>
                                        <p:attrNameLst>
                                          <p:attrName>style.visibility</p:attrName>
                                        </p:attrNameLst>
                                      </p:cBhvr>
                                      <p:to>
                                        <p:strVal val="visible"/>
                                      </p:to>
                                    </p:set>
                                    <p:animEffect filter="fade" transition="in">
                                      <p:cBhvr>
                                        <p:cTn dur="1"/>
                                        <p:tgtEl>
                                          <p:spTgt spid="14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8" name="Shape 1478"/>
        <p:cNvGrpSpPr/>
        <p:nvPr/>
      </p:nvGrpSpPr>
      <p:grpSpPr>
        <a:xfrm>
          <a:off x="0" y="0"/>
          <a:ext cx="0" cy="0"/>
          <a:chOff x="0" y="0"/>
          <a:chExt cx="0" cy="0"/>
        </a:xfrm>
      </p:grpSpPr>
      <p:sp>
        <p:nvSpPr>
          <p:cNvPr id="1479" name="Google Shape;1479;p18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5400"/>
              <a:t>Types of Stress</a:t>
            </a:r>
            <a:endParaRPr sz="5400"/>
          </a:p>
        </p:txBody>
      </p:sp>
      <p:sp>
        <p:nvSpPr>
          <p:cNvPr id="1480" name="Google Shape;1480;p1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481" name="Google Shape;1481;p181"/>
          <p:cNvSpPr/>
          <p:nvPr/>
        </p:nvSpPr>
        <p:spPr>
          <a:xfrm>
            <a:off x="2667216" y="630225"/>
            <a:ext cx="3809700" cy="1260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5400"/>
              <a:t>Short-Term</a:t>
            </a:r>
            <a:endParaRPr sz="5400"/>
          </a:p>
        </p:txBody>
      </p:sp>
      <p:sp>
        <p:nvSpPr>
          <p:cNvPr id="1482" name="Google Shape;1482;p181"/>
          <p:cNvSpPr/>
          <p:nvPr/>
        </p:nvSpPr>
        <p:spPr>
          <a:xfrm>
            <a:off x="2667160" y="3402769"/>
            <a:ext cx="3809700" cy="1260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5400"/>
              <a:t>Long-Term</a:t>
            </a:r>
            <a:endParaRPr sz="5400"/>
          </a:p>
        </p:txBody>
      </p:sp>
      <p:cxnSp>
        <p:nvCxnSpPr>
          <p:cNvPr id="1483" name="Google Shape;1483;p181"/>
          <p:cNvCxnSpPr/>
          <p:nvPr/>
        </p:nvCxnSpPr>
        <p:spPr>
          <a:xfrm>
            <a:off x="2846954" y="3259575"/>
            <a:ext cx="3341700" cy="1524900"/>
          </a:xfrm>
          <a:prstGeom prst="straightConnector1">
            <a:avLst/>
          </a:prstGeom>
          <a:noFill/>
          <a:ln cap="flat" cmpd="sng" w="38100">
            <a:solidFill>
              <a:srgbClr val="FF0000"/>
            </a:solidFill>
            <a:prstDash val="solid"/>
            <a:round/>
            <a:headEnd len="med" w="med" type="none"/>
            <a:tailEnd len="med" w="med" type="none"/>
          </a:ln>
        </p:spPr>
      </p:cxnSp>
      <p:cxnSp>
        <p:nvCxnSpPr>
          <p:cNvPr id="1484" name="Google Shape;1484;p181"/>
          <p:cNvCxnSpPr/>
          <p:nvPr/>
        </p:nvCxnSpPr>
        <p:spPr>
          <a:xfrm flipH="1" rot="10800000">
            <a:off x="2975744" y="3259763"/>
            <a:ext cx="3226800" cy="160590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1"/>
                                        </p:tgtEl>
                                        <p:attrNameLst>
                                          <p:attrName>style.visibility</p:attrName>
                                        </p:attrNameLst>
                                      </p:cBhvr>
                                      <p:to>
                                        <p:strVal val="visible"/>
                                      </p:to>
                                    </p:set>
                                    <p:animEffect filter="fade" transition="in">
                                      <p:cBhvr>
                                        <p:cTn dur="1"/>
                                        <p:tgtEl>
                                          <p:spTgt spid="14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2"/>
                                        </p:tgtEl>
                                        <p:attrNameLst>
                                          <p:attrName>style.visibility</p:attrName>
                                        </p:attrNameLst>
                                      </p:cBhvr>
                                      <p:to>
                                        <p:strVal val="visible"/>
                                      </p:to>
                                    </p:set>
                                    <p:animEffect filter="fade" transition="in">
                                      <p:cBhvr>
                                        <p:cTn dur="1"/>
                                        <p:tgtEl>
                                          <p:spTgt spid="14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4"/>
                                        </p:tgtEl>
                                        <p:attrNameLst>
                                          <p:attrName>style.visibility</p:attrName>
                                        </p:attrNameLst>
                                      </p:cBhvr>
                                      <p:to>
                                        <p:strVal val="visible"/>
                                      </p:to>
                                    </p:set>
                                    <p:animEffect filter="fade" transition="in">
                                      <p:cBhvr>
                                        <p:cTn dur="1"/>
                                        <p:tgtEl>
                                          <p:spTgt spid="1484"/>
                                        </p:tgtEl>
                                      </p:cBhvr>
                                    </p:animEffect>
                                  </p:childTnLst>
                                </p:cTn>
                              </p:par>
                              <p:par>
                                <p:cTn fill="hold" nodeType="withEffect" presetClass="entr" presetID="10" presetSubtype="0">
                                  <p:stCondLst>
                                    <p:cond delay="0"/>
                                  </p:stCondLst>
                                  <p:childTnLst>
                                    <p:set>
                                      <p:cBhvr>
                                        <p:cTn dur="1" fill="hold">
                                          <p:stCondLst>
                                            <p:cond delay="0"/>
                                          </p:stCondLst>
                                        </p:cTn>
                                        <p:tgtEl>
                                          <p:spTgt spid="1483"/>
                                        </p:tgtEl>
                                        <p:attrNameLst>
                                          <p:attrName>style.visibility</p:attrName>
                                        </p:attrNameLst>
                                      </p:cBhvr>
                                      <p:to>
                                        <p:strVal val="visible"/>
                                      </p:to>
                                    </p:set>
                                    <p:animEffect filter="fade" transition="in">
                                      <p:cBhvr>
                                        <p:cTn dur="1"/>
                                        <p:tgtEl>
                                          <p:spTgt spid="14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8" name="Shape 1488"/>
        <p:cNvGrpSpPr/>
        <p:nvPr/>
      </p:nvGrpSpPr>
      <p:grpSpPr>
        <a:xfrm>
          <a:off x="0" y="0"/>
          <a:ext cx="0" cy="0"/>
          <a:chOff x="0" y="0"/>
          <a:chExt cx="0" cy="0"/>
        </a:xfrm>
      </p:grpSpPr>
      <p:sp>
        <p:nvSpPr>
          <p:cNvPr id="1489" name="Google Shape;1489;p18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5400"/>
              <a:t>Conclusion?</a:t>
            </a:r>
            <a:endParaRPr sz="5400"/>
          </a:p>
        </p:txBody>
      </p:sp>
      <p:sp>
        <p:nvSpPr>
          <p:cNvPr id="1490" name="Google Shape;1490;p1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491" name="Google Shape;1491;p182"/>
          <p:cNvSpPr txBox="1"/>
          <p:nvPr>
            <p:ph type="title"/>
          </p:nvPr>
        </p:nvSpPr>
        <p:spPr>
          <a:xfrm>
            <a:off x="311747"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5400"/>
              <a:t>Incorporate </a:t>
            </a:r>
            <a:endParaRPr sz="5400"/>
          </a:p>
          <a:p>
            <a:pPr indent="0" lvl="0" marL="0" rtl="0" algn="ctr">
              <a:spcBef>
                <a:spcPts val="0"/>
              </a:spcBef>
              <a:spcAft>
                <a:spcPts val="0"/>
              </a:spcAft>
              <a:buNone/>
            </a:pPr>
            <a:r>
              <a:rPr lang="en-GB" sz="5400"/>
              <a:t>Short-Term Stress</a:t>
            </a:r>
            <a:endParaRPr sz="5400"/>
          </a:p>
        </p:txBody>
      </p:sp>
      <p:sp>
        <p:nvSpPr>
          <p:cNvPr id="1492" name="Google Shape;1492;p182"/>
          <p:cNvSpPr txBox="1"/>
          <p:nvPr>
            <p:ph type="title"/>
          </p:nvPr>
        </p:nvSpPr>
        <p:spPr>
          <a:xfrm>
            <a:off x="405746" y="2150888"/>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5400"/>
              <a:t>Eliminate </a:t>
            </a:r>
            <a:endParaRPr sz="5400"/>
          </a:p>
          <a:p>
            <a:pPr indent="0" lvl="0" marL="0" rtl="0" algn="ctr">
              <a:spcBef>
                <a:spcPts val="0"/>
              </a:spcBef>
              <a:spcAft>
                <a:spcPts val="0"/>
              </a:spcAft>
              <a:buNone/>
            </a:pPr>
            <a:r>
              <a:rPr lang="en-GB" sz="5400"/>
              <a:t>Long-Term Stress</a:t>
            </a:r>
            <a:endParaRPr sz="5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489"/>
                                        </p:tgtEl>
                                      </p:cBhvr>
                                    </p:animEffect>
                                    <p:set>
                                      <p:cBhvr>
                                        <p:cTn dur="1" fill="hold">
                                          <p:stCondLst>
                                            <p:cond delay="0"/>
                                          </p:stCondLst>
                                        </p:cTn>
                                        <p:tgtEl>
                                          <p:spTgt spid="148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491"/>
                                        </p:tgtEl>
                                        <p:attrNameLst>
                                          <p:attrName>style.visibility</p:attrName>
                                        </p:attrNameLst>
                                      </p:cBhvr>
                                      <p:to>
                                        <p:strVal val="visible"/>
                                      </p:to>
                                    </p:set>
                                    <p:animEffect filter="fade" transition="in">
                                      <p:cBhvr>
                                        <p:cTn dur="1"/>
                                        <p:tgtEl>
                                          <p:spTgt spid="14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491"/>
                                        </p:tgtEl>
                                      </p:cBhvr>
                                    </p:animEffect>
                                    <p:set>
                                      <p:cBhvr>
                                        <p:cTn dur="1" fill="hold">
                                          <p:stCondLst>
                                            <p:cond delay="0"/>
                                          </p:stCondLst>
                                        </p:cTn>
                                        <p:tgtEl>
                                          <p:spTgt spid="149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492"/>
                                        </p:tgtEl>
                                        <p:attrNameLst>
                                          <p:attrName>style.visibility</p:attrName>
                                        </p:attrNameLst>
                                      </p:cBhvr>
                                      <p:to>
                                        <p:strVal val="visible"/>
                                      </p:to>
                                    </p:set>
                                    <p:animEffect filter="fade" transition="in">
                                      <p:cBhvr>
                                        <p:cTn dur="1"/>
                                        <p:tgtEl>
                                          <p:spTgt spid="14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6" name="Shape 1496"/>
        <p:cNvGrpSpPr/>
        <p:nvPr/>
      </p:nvGrpSpPr>
      <p:grpSpPr>
        <a:xfrm>
          <a:off x="0" y="0"/>
          <a:ext cx="0" cy="0"/>
          <a:chOff x="0" y="0"/>
          <a:chExt cx="0" cy="0"/>
        </a:xfrm>
      </p:grpSpPr>
      <p:sp>
        <p:nvSpPr>
          <p:cNvPr id="1497" name="Google Shape;1497;p18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5400"/>
              <a:t>Let’s talk about </a:t>
            </a:r>
            <a:endParaRPr sz="5400"/>
          </a:p>
          <a:p>
            <a:pPr indent="0" lvl="0" marL="0" rtl="0" algn="ctr">
              <a:spcBef>
                <a:spcPts val="0"/>
              </a:spcBef>
              <a:spcAft>
                <a:spcPts val="0"/>
              </a:spcAft>
              <a:buNone/>
            </a:pPr>
            <a:r>
              <a:rPr lang="en-GB" sz="5400"/>
              <a:t>Mental Fitness</a:t>
            </a:r>
            <a:endParaRPr sz="5400"/>
          </a:p>
        </p:txBody>
      </p:sp>
      <p:sp>
        <p:nvSpPr>
          <p:cNvPr id="1498" name="Google Shape;1498;p1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497"/>
                                        </p:tgtEl>
                                      </p:cBhvr>
                                    </p:animEffect>
                                    <p:set>
                                      <p:cBhvr>
                                        <p:cTn dur="1" fill="hold">
                                          <p:stCondLst>
                                            <p:cond delay="0"/>
                                          </p:stCondLst>
                                        </p:cTn>
                                        <p:tgtEl>
                                          <p:spTgt spid="149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2" name="Shape 1502"/>
        <p:cNvGrpSpPr/>
        <p:nvPr/>
      </p:nvGrpSpPr>
      <p:grpSpPr>
        <a:xfrm>
          <a:off x="0" y="0"/>
          <a:ext cx="0" cy="0"/>
          <a:chOff x="0" y="0"/>
          <a:chExt cx="0" cy="0"/>
        </a:xfrm>
      </p:grpSpPr>
      <p:sp>
        <p:nvSpPr>
          <p:cNvPr id="1503" name="Google Shape;1503;p18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5400"/>
              <a:t>Mental Fitness</a:t>
            </a:r>
            <a:endParaRPr sz="5400"/>
          </a:p>
        </p:txBody>
      </p:sp>
      <p:sp>
        <p:nvSpPr>
          <p:cNvPr id="1504" name="Google Shape;1504;p1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505" name="Google Shape;1505;p184"/>
          <p:cNvSpPr txBox="1"/>
          <p:nvPr>
            <p:ph type="title"/>
          </p:nvPr>
        </p:nvSpPr>
        <p:spPr>
          <a:xfrm>
            <a:off x="367852"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5400"/>
              <a:t>Mindfulness</a:t>
            </a:r>
            <a:endParaRPr sz="5400"/>
          </a:p>
        </p:txBody>
      </p:sp>
      <p:sp>
        <p:nvSpPr>
          <p:cNvPr id="1506" name="Google Shape;1506;p184"/>
          <p:cNvSpPr/>
          <p:nvPr/>
        </p:nvSpPr>
        <p:spPr>
          <a:xfrm>
            <a:off x="2761659" y="365756"/>
            <a:ext cx="3620700" cy="14874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Clearing Your Mind</a:t>
            </a:r>
            <a:endParaRPr sz="4500"/>
          </a:p>
        </p:txBody>
      </p:sp>
      <p:sp>
        <p:nvSpPr>
          <p:cNvPr id="1507" name="Google Shape;1507;p184"/>
          <p:cNvSpPr/>
          <p:nvPr/>
        </p:nvSpPr>
        <p:spPr>
          <a:xfrm>
            <a:off x="490384" y="3290344"/>
            <a:ext cx="3620700" cy="14874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Embracing Solitude</a:t>
            </a:r>
            <a:endParaRPr sz="4500"/>
          </a:p>
        </p:txBody>
      </p:sp>
      <p:sp>
        <p:nvSpPr>
          <p:cNvPr id="1508" name="Google Shape;1508;p184"/>
          <p:cNvSpPr/>
          <p:nvPr/>
        </p:nvSpPr>
        <p:spPr>
          <a:xfrm>
            <a:off x="4851720" y="3290363"/>
            <a:ext cx="3620700" cy="14874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Incorporating Meditation</a:t>
            </a:r>
            <a:endParaRPr sz="4500"/>
          </a:p>
        </p:txBody>
      </p:sp>
      <p:sp>
        <p:nvSpPr>
          <p:cNvPr id="1509" name="Google Shape;1509;p184"/>
          <p:cNvSpPr/>
          <p:nvPr/>
        </p:nvSpPr>
        <p:spPr>
          <a:xfrm>
            <a:off x="490384" y="3290344"/>
            <a:ext cx="3620700" cy="14874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Embracing Solitude</a:t>
            </a:r>
            <a:endParaRPr sz="4500"/>
          </a:p>
        </p:txBody>
      </p:sp>
      <p:sp>
        <p:nvSpPr>
          <p:cNvPr id="1510" name="Google Shape;1510;p184"/>
          <p:cNvSpPr/>
          <p:nvPr/>
        </p:nvSpPr>
        <p:spPr>
          <a:xfrm>
            <a:off x="4851720" y="3290363"/>
            <a:ext cx="3620700" cy="14874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Incorporating Meditation</a:t>
            </a:r>
            <a:endParaRPr sz="4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503"/>
                                        </p:tgtEl>
                                      </p:cBhvr>
                                    </p:animEffect>
                                    <p:set>
                                      <p:cBhvr>
                                        <p:cTn dur="1" fill="hold">
                                          <p:stCondLst>
                                            <p:cond delay="0"/>
                                          </p:stCondLst>
                                        </p:cTn>
                                        <p:tgtEl>
                                          <p:spTgt spid="150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505"/>
                                        </p:tgtEl>
                                        <p:attrNameLst>
                                          <p:attrName>style.visibility</p:attrName>
                                        </p:attrNameLst>
                                      </p:cBhvr>
                                      <p:to>
                                        <p:strVal val="visible"/>
                                      </p:to>
                                    </p:set>
                                    <p:animEffect filter="fade" transition="in">
                                      <p:cBhvr>
                                        <p:cTn dur="1"/>
                                        <p:tgtEl>
                                          <p:spTgt spid="15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6"/>
                                        </p:tgtEl>
                                        <p:attrNameLst>
                                          <p:attrName>style.visibility</p:attrName>
                                        </p:attrNameLst>
                                      </p:cBhvr>
                                      <p:to>
                                        <p:strVal val="visible"/>
                                      </p:to>
                                    </p:set>
                                    <p:animEffect filter="fade" transition="in">
                                      <p:cBhvr>
                                        <p:cTn dur="1"/>
                                        <p:tgtEl>
                                          <p:spTgt spid="15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7"/>
                                        </p:tgtEl>
                                        <p:attrNameLst>
                                          <p:attrName>style.visibility</p:attrName>
                                        </p:attrNameLst>
                                      </p:cBhvr>
                                      <p:to>
                                        <p:strVal val="visible"/>
                                      </p:to>
                                    </p:set>
                                    <p:animEffect filter="fade" transition="in">
                                      <p:cBhvr>
                                        <p:cTn dur="1"/>
                                        <p:tgtEl>
                                          <p:spTgt spid="15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8"/>
                                        </p:tgtEl>
                                        <p:attrNameLst>
                                          <p:attrName>style.visibility</p:attrName>
                                        </p:attrNameLst>
                                      </p:cBhvr>
                                      <p:to>
                                        <p:strVal val="visible"/>
                                      </p:to>
                                    </p:set>
                                    <p:animEffect filter="fade" transition="in">
                                      <p:cBhvr>
                                        <p:cTn dur="1"/>
                                        <p:tgtEl>
                                          <p:spTgt spid="15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9"/>
                                        </p:tgtEl>
                                        <p:attrNameLst>
                                          <p:attrName>style.visibility</p:attrName>
                                        </p:attrNameLst>
                                      </p:cBhvr>
                                      <p:to>
                                        <p:strVal val="visible"/>
                                      </p:to>
                                    </p:set>
                                    <p:animEffect filter="fade" transition="in">
                                      <p:cBhvr>
                                        <p:cTn dur="1"/>
                                        <p:tgtEl>
                                          <p:spTgt spid="1509"/>
                                        </p:tgtEl>
                                      </p:cBhvr>
                                    </p:animEffect>
                                  </p:childTnLst>
                                </p:cTn>
                              </p:par>
                              <p:par>
                                <p:cTn fill="hold" nodeType="withEffect" presetClass="entr" presetID="10" presetSubtype="0">
                                  <p:stCondLst>
                                    <p:cond delay="0"/>
                                  </p:stCondLst>
                                  <p:childTnLst>
                                    <p:set>
                                      <p:cBhvr>
                                        <p:cTn dur="1" fill="hold">
                                          <p:stCondLst>
                                            <p:cond delay="0"/>
                                          </p:stCondLst>
                                        </p:cTn>
                                        <p:tgtEl>
                                          <p:spTgt spid="1510"/>
                                        </p:tgtEl>
                                        <p:attrNameLst>
                                          <p:attrName>style.visibility</p:attrName>
                                        </p:attrNameLst>
                                      </p:cBhvr>
                                      <p:to>
                                        <p:strVal val="visible"/>
                                      </p:to>
                                    </p:set>
                                    <p:animEffect filter="fade" transition="in">
                                      <p:cBhvr>
                                        <p:cTn dur="1"/>
                                        <p:tgtEl>
                                          <p:spTgt spid="15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4" name="Shape 1514"/>
        <p:cNvGrpSpPr/>
        <p:nvPr/>
      </p:nvGrpSpPr>
      <p:grpSpPr>
        <a:xfrm>
          <a:off x="0" y="0"/>
          <a:ext cx="0" cy="0"/>
          <a:chOff x="0" y="0"/>
          <a:chExt cx="0" cy="0"/>
        </a:xfrm>
      </p:grpSpPr>
      <p:sp>
        <p:nvSpPr>
          <p:cNvPr id="1515" name="Google Shape;1515;p18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5400"/>
              <a:t>Clear Mind</a:t>
            </a:r>
            <a:endParaRPr sz="5400"/>
          </a:p>
        </p:txBody>
      </p:sp>
      <p:sp>
        <p:nvSpPr>
          <p:cNvPr id="1516" name="Google Shape;1516;p1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517" name="Google Shape;1517;p185"/>
          <p:cNvSpPr/>
          <p:nvPr/>
        </p:nvSpPr>
        <p:spPr>
          <a:xfrm>
            <a:off x="5024283" y="329438"/>
            <a:ext cx="3457500" cy="15054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Information Dump</a:t>
            </a:r>
            <a:endParaRPr sz="4500"/>
          </a:p>
        </p:txBody>
      </p:sp>
      <p:sp>
        <p:nvSpPr>
          <p:cNvPr id="1518" name="Google Shape;1518;p185"/>
          <p:cNvSpPr/>
          <p:nvPr/>
        </p:nvSpPr>
        <p:spPr>
          <a:xfrm>
            <a:off x="594005" y="3397500"/>
            <a:ext cx="3457500" cy="15054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Source of Truth</a:t>
            </a:r>
            <a:endParaRPr sz="4500"/>
          </a:p>
        </p:txBody>
      </p:sp>
      <p:sp>
        <p:nvSpPr>
          <p:cNvPr id="1519" name="Google Shape;1519;p185"/>
          <p:cNvSpPr/>
          <p:nvPr/>
        </p:nvSpPr>
        <p:spPr>
          <a:xfrm>
            <a:off x="4935048" y="3397500"/>
            <a:ext cx="3457500" cy="15054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Single Focus</a:t>
            </a:r>
            <a:endParaRPr sz="4500"/>
          </a:p>
        </p:txBody>
      </p:sp>
      <p:sp>
        <p:nvSpPr>
          <p:cNvPr id="1520" name="Google Shape;1520;p185"/>
          <p:cNvSpPr/>
          <p:nvPr/>
        </p:nvSpPr>
        <p:spPr>
          <a:xfrm>
            <a:off x="594005" y="306600"/>
            <a:ext cx="3457500" cy="15054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Information Overload</a:t>
            </a:r>
            <a:endParaRPr sz="4500"/>
          </a:p>
        </p:txBody>
      </p:sp>
      <p:cxnSp>
        <p:nvCxnSpPr>
          <p:cNvPr id="1521" name="Google Shape;1521;p185"/>
          <p:cNvCxnSpPr/>
          <p:nvPr/>
        </p:nvCxnSpPr>
        <p:spPr>
          <a:xfrm>
            <a:off x="849559" y="194063"/>
            <a:ext cx="3140100" cy="1716900"/>
          </a:xfrm>
          <a:prstGeom prst="straightConnector1">
            <a:avLst/>
          </a:prstGeom>
          <a:noFill/>
          <a:ln cap="flat" cmpd="sng" w="38100">
            <a:solidFill>
              <a:srgbClr val="FF0000"/>
            </a:solidFill>
            <a:prstDash val="solid"/>
            <a:round/>
            <a:headEnd len="med" w="med" type="none"/>
            <a:tailEnd len="med" w="med" type="none"/>
          </a:ln>
        </p:spPr>
      </p:cxnSp>
      <p:cxnSp>
        <p:nvCxnSpPr>
          <p:cNvPr id="1522" name="Google Shape;1522;p185"/>
          <p:cNvCxnSpPr/>
          <p:nvPr/>
        </p:nvCxnSpPr>
        <p:spPr>
          <a:xfrm flipH="1" rot="10800000">
            <a:off x="922572" y="194100"/>
            <a:ext cx="2963700" cy="1758600"/>
          </a:xfrm>
          <a:prstGeom prst="straightConnector1">
            <a:avLst/>
          </a:prstGeom>
          <a:noFill/>
          <a:ln cap="flat" cmpd="sng" w="38100">
            <a:solidFill>
              <a:srgbClr val="FF0000"/>
            </a:solidFill>
            <a:prstDash val="solid"/>
            <a:round/>
            <a:headEnd len="med" w="med" type="none"/>
            <a:tailEnd len="med" w="med" type="none"/>
          </a:ln>
        </p:spPr>
      </p:cxnSp>
      <p:cxnSp>
        <p:nvCxnSpPr>
          <p:cNvPr id="1523" name="Google Shape;1523;p185"/>
          <p:cNvCxnSpPr/>
          <p:nvPr/>
        </p:nvCxnSpPr>
        <p:spPr>
          <a:xfrm>
            <a:off x="5093827" y="241875"/>
            <a:ext cx="3140100" cy="1716900"/>
          </a:xfrm>
          <a:prstGeom prst="straightConnector1">
            <a:avLst/>
          </a:prstGeom>
          <a:noFill/>
          <a:ln cap="flat" cmpd="sng" w="38100">
            <a:solidFill>
              <a:srgbClr val="FF0000"/>
            </a:solidFill>
            <a:prstDash val="solid"/>
            <a:round/>
            <a:headEnd len="med" w="med" type="none"/>
            <a:tailEnd len="med" w="med" type="none"/>
          </a:ln>
        </p:spPr>
      </p:cxnSp>
      <p:cxnSp>
        <p:nvCxnSpPr>
          <p:cNvPr id="1524" name="Google Shape;1524;p185"/>
          <p:cNvCxnSpPr/>
          <p:nvPr/>
        </p:nvCxnSpPr>
        <p:spPr>
          <a:xfrm flipH="1" rot="10800000">
            <a:off x="5166839" y="241913"/>
            <a:ext cx="2963700" cy="175860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0"/>
                                        </p:tgtEl>
                                        <p:attrNameLst>
                                          <p:attrName>style.visibility</p:attrName>
                                        </p:attrNameLst>
                                      </p:cBhvr>
                                      <p:to>
                                        <p:strVal val="visible"/>
                                      </p:to>
                                    </p:set>
                                    <p:animEffect filter="fade" transition="in">
                                      <p:cBhvr>
                                        <p:cTn dur="1"/>
                                        <p:tgtEl>
                                          <p:spTgt spid="15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2"/>
                                        </p:tgtEl>
                                        <p:attrNameLst>
                                          <p:attrName>style.visibility</p:attrName>
                                        </p:attrNameLst>
                                      </p:cBhvr>
                                      <p:to>
                                        <p:strVal val="visible"/>
                                      </p:to>
                                    </p:set>
                                    <p:animEffect filter="fade" transition="in">
                                      <p:cBhvr>
                                        <p:cTn dur="1"/>
                                        <p:tgtEl>
                                          <p:spTgt spid="1522"/>
                                        </p:tgtEl>
                                      </p:cBhvr>
                                    </p:animEffect>
                                  </p:childTnLst>
                                </p:cTn>
                              </p:par>
                              <p:par>
                                <p:cTn fill="hold" nodeType="withEffect" presetClass="entr" presetID="10" presetSubtype="0">
                                  <p:stCondLst>
                                    <p:cond delay="0"/>
                                  </p:stCondLst>
                                  <p:childTnLst>
                                    <p:set>
                                      <p:cBhvr>
                                        <p:cTn dur="1" fill="hold">
                                          <p:stCondLst>
                                            <p:cond delay="0"/>
                                          </p:stCondLst>
                                        </p:cTn>
                                        <p:tgtEl>
                                          <p:spTgt spid="1521"/>
                                        </p:tgtEl>
                                        <p:attrNameLst>
                                          <p:attrName>style.visibility</p:attrName>
                                        </p:attrNameLst>
                                      </p:cBhvr>
                                      <p:to>
                                        <p:strVal val="visible"/>
                                      </p:to>
                                    </p:set>
                                    <p:animEffect filter="fade" transition="in">
                                      <p:cBhvr>
                                        <p:cTn dur="1"/>
                                        <p:tgtEl>
                                          <p:spTgt spid="15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7"/>
                                        </p:tgtEl>
                                        <p:attrNameLst>
                                          <p:attrName>style.visibility</p:attrName>
                                        </p:attrNameLst>
                                      </p:cBhvr>
                                      <p:to>
                                        <p:strVal val="visible"/>
                                      </p:to>
                                    </p:set>
                                    <p:animEffect filter="fade" transition="in">
                                      <p:cBhvr>
                                        <p:cTn dur="1"/>
                                        <p:tgtEl>
                                          <p:spTgt spid="15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4"/>
                                        </p:tgtEl>
                                        <p:attrNameLst>
                                          <p:attrName>style.visibility</p:attrName>
                                        </p:attrNameLst>
                                      </p:cBhvr>
                                      <p:to>
                                        <p:strVal val="visible"/>
                                      </p:to>
                                    </p:set>
                                    <p:animEffect filter="fade" transition="in">
                                      <p:cBhvr>
                                        <p:cTn dur="1"/>
                                        <p:tgtEl>
                                          <p:spTgt spid="1524"/>
                                        </p:tgtEl>
                                      </p:cBhvr>
                                    </p:animEffect>
                                  </p:childTnLst>
                                </p:cTn>
                              </p:par>
                              <p:par>
                                <p:cTn fill="hold" nodeType="withEffect" presetClass="entr" presetID="10" presetSubtype="0">
                                  <p:stCondLst>
                                    <p:cond delay="0"/>
                                  </p:stCondLst>
                                  <p:childTnLst>
                                    <p:set>
                                      <p:cBhvr>
                                        <p:cTn dur="1" fill="hold">
                                          <p:stCondLst>
                                            <p:cond delay="0"/>
                                          </p:stCondLst>
                                        </p:cTn>
                                        <p:tgtEl>
                                          <p:spTgt spid="1523"/>
                                        </p:tgtEl>
                                        <p:attrNameLst>
                                          <p:attrName>style.visibility</p:attrName>
                                        </p:attrNameLst>
                                      </p:cBhvr>
                                      <p:to>
                                        <p:strVal val="visible"/>
                                      </p:to>
                                    </p:set>
                                    <p:animEffect filter="fade" transition="in">
                                      <p:cBhvr>
                                        <p:cTn dur="1"/>
                                        <p:tgtEl>
                                          <p:spTgt spid="15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8"/>
                                        </p:tgtEl>
                                        <p:attrNameLst>
                                          <p:attrName>style.visibility</p:attrName>
                                        </p:attrNameLst>
                                      </p:cBhvr>
                                      <p:to>
                                        <p:strVal val="visible"/>
                                      </p:to>
                                    </p:set>
                                    <p:animEffect filter="fade" transition="in">
                                      <p:cBhvr>
                                        <p:cTn dur="1"/>
                                        <p:tgtEl>
                                          <p:spTgt spid="15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9"/>
                                        </p:tgtEl>
                                        <p:attrNameLst>
                                          <p:attrName>style.visibility</p:attrName>
                                        </p:attrNameLst>
                                      </p:cBhvr>
                                      <p:to>
                                        <p:strVal val="visible"/>
                                      </p:to>
                                    </p:set>
                                    <p:animEffect filter="fade" transition="in">
                                      <p:cBhvr>
                                        <p:cTn dur="1"/>
                                        <p:tgtEl>
                                          <p:spTgt spid="15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78"/>
          <p:cNvSpPr txBox="1"/>
          <p:nvPr>
            <p:ph type="title"/>
          </p:nvPr>
        </p:nvSpPr>
        <p:spPr>
          <a:xfrm>
            <a:off x="137675" y="2150850"/>
            <a:ext cx="8883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7200"/>
              <a:t>Broken Windows Theory</a:t>
            </a:r>
            <a:endParaRPr sz="7200"/>
          </a:p>
        </p:txBody>
      </p:sp>
      <p:sp>
        <p:nvSpPr>
          <p:cNvPr id="364" name="Google Shape;364;p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8" name="Shape 1528"/>
        <p:cNvGrpSpPr/>
        <p:nvPr/>
      </p:nvGrpSpPr>
      <p:grpSpPr>
        <a:xfrm>
          <a:off x="0" y="0"/>
          <a:ext cx="0" cy="0"/>
          <a:chOff x="0" y="0"/>
          <a:chExt cx="0" cy="0"/>
        </a:xfrm>
      </p:grpSpPr>
      <p:sp>
        <p:nvSpPr>
          <p:cNvPr id="1529" name="Google Shape;1529;p186"/>
          <p:cNvSpPr txBox="1"/>
          <p:nvPr>
            <p:ph type="title"/>
          </p:nvPr>
        </p:nvSpPr>
        <p:spPr>
          <a:xfrm>
            <a:off x="134960" y="77400"/>
            <a:ext cx="88740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5400"/>
              <a:t>Book Suggestion</a:t>
            </a:r>
            <a:endParaRPr sz="5400"/>
          </a:p>
        </p:txBody>
      </p:sp>
      <p:sp>
        <p:nvSpPr>
          <p:cNvPr id="1530" name="Google Shape;1530;p1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1531" name="Google Shape;1531;p186"/>
          <p:cNvPicPr preferRelativeResize="0"/>
          <p:nvPr/>
        </p:nvPicPr>
        <p:blipFill>
          <a:blip r:embed="rId3">
            <a:alphaModFix/>
          </a:blip>
          <a:stretch>
            <a:fillRect/>
          </a:stretch>
        </p:blipFill>
        <p:spPr>
          <a:xfrm>
            <a:off x="3455812" y="950100"/>
            <a:ext cx="2651851" cy="3995775"/>
          </a:xfrm>
          <a:prstGeom prst="rect">
            <a:avLst/>
          </a:prstGeom>
          <a:noFill/>
          <a:ln cap="flat" cmpd="sng" w="19050">
            <a:solidFill>
              <a:srgbClr val="F3F3F3"/>
            </a:solidFill>
            <a:prstDash val="solid"/>
            <a:round/>
            <a:headEnd len="sm" w="sm" type="none"/>
            <a:tailEnd len="sm" w="sm" type="none"/>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5" name="Shape 1535"/>
        <p:cNvGrpSpPr/>
        <p:nvPr/>
      </p:nvGrpSpPr>
      <p:grpSpPr>
        <a:xfrm>
          <a:off x="0" y="0"/>
          <a:ext cx="0" cy="0"/>
          <a:chOff x="0" y="0"/>
          <a:chExt cx="0" cy="0"/>
        </a:xfrm>
      </p:grpSpPr>
      <p:sp>
        <p:nvSpPr>
          <p:cNvPr id="1536" name="Google Shape;1536;p1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537" name="Google Shape;1537;p187"/>
          <p:cNvSpPr txBox="1"/>
          <p:nvPr>
            <p:ph type="title"/>
          </p:nvPr>
        </p:nvSpPr>
        <p:spPr>
          <a:xfrm>
            <a:off x="353711"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5400"/>
              <a:t>Mindfulness</a:t>
            </a:r>
            <a:endParaRPr sz="5400"/>
          </a:p>
        </p:txBody>
      </p:sp>
      <p:sp>
        <p:nvSpPr>
          <p:cNvPr id="1538" name="Google Shape;1538;p187"/>
          <p:cNvSpPr/>
          <p:nvPr/>
        </p:nvSpPr>
        <p:spPr>
          <a:xfrm>
            <a:off x="2761659" y="365756"/>
            <a:ext cx="3620700" cy="14874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Clearing Your Mind</a:t>
            </a:r>
            <a:endParaRPr sz="4500"/>
          </a:p>
        </p:txBody>
      </p:sp>
      <p:sp>
        <p:nvSpPr>
          <p:cNvPr id="1539" name="Google Shape;1539;p187"/>
          <p:cNvSpPr/>
          <p:nvPr/>
        </p:nvSpPr>
        <p:spPr>
          <a:xfrm>
            <a:off x="490384" y="3290344"/>
            <a:ext cx="3620700" cy="14874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Embracing Solitude</a:t>
            </a:r>
            <a:endParaRPr sz="4500"/>
          </a:p>
        </p:txBody>
      </p:sp>
      <p:sp>
        <p:nvSpPr>
          <p:cNvPr id="1540" name="Google Shape;1540;p187"/>
          <p:cNvSpPr/>
          <p:nvPr/>
        </p:nvSpPr>
        <p:spPr>
          <a:xfrm>
            <a:off x="4851720" y="3290363"/>
            <a:ext cx="3620700" cy="14874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Incorporating Meditation</a:t>
            </a:r>
            <a:endParaRPr sz="4500"/>
          </a:p>
        </p:txBody>
      </p:sp>
      <p:sp>
        <p:nvSpPr>
          <p:cNvPr id="1541" name="Google Shape;1541;p187"/>
          <p:cNvSpPr/>
          <p:nvPr/>
        </p:nvSpPr>
        <p:spPr>
          <a:xfrm>
            <a:off x="490384" y="3290344"/>
            <a:ext cx="3620700" cy="14874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Embracing Solitude</a:t>
            </a:r>
            <a:endParaRPr sz="4500"/>
          </a:p>
        </p:txBody>
      </p:sp>
      <p:sp>
        <p:nvSpPr>
          <p:cNvPr id="1542" name="Google Shape;1542;p187"/>
          <p:cNvSpPr/>
          <p:nvPr/>
        </p:nvSpPr>
        <p:spPr>
          <a:xfrm>
            <a:off x="4851720" y="3290363"/>
            <a:ext cx="3620700" cy="14874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Incorporating Meditation</a:t>
            </a:r>
            <a:endParaRPr sz="4500"/>
          </a:p>
        </p:txBody>
      </p:sp>
      <p:sp>
        <p:nvSpPr>
          <p:cNvPr id="1543" name="Google Shape;1543;p187"/>
          <p:cNvSpPr/>
          <p:nvPr/>
        </p:nvSpPr>
        <p:spPr>
          <a:xfrm>
            <a:off x="2761659" y="365756"/>
            <a:ext cx="3620700" cy="14874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Clearing Your Mind</a:t>
            </a:r>
            <a:endParaRPr sz="4500"/>
          </a:p>
        </p:txBody>
      </p:sp>
      <p:sp>
        <p:nvSpPr>
          <p:cNvPr id="1544" name="Google Shape;1544;p187"/>
          <p:cNvSpPr/>
          <p:nvPr/>
        </p:nvSpPr>
        <p:spPr>
          <a:xfrm>
            <a:off x="490384" y="3290344"/>
            <a:ext cx="3620700" cy="14874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Embracing Solitude</a:t>
            </a:r>
            <a:endParaRPr sz="4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4"/>
                                        </p:tgtEl>
                                        <p:attrNameLst>
                                          <p:attrName>style.visibility</p:attrName>
                                        </p:attrNameLst>
                                      </p:cBhvr>
                                      <p:to>
                                        <p:strVal val="visible"/>
                                      </p:to>
                                    </p:set>
                                    <p:animEffect filter="fade" transition="in">
                                      <p:cBhvr>
                                        <p:cTn dur="1"/>
                                        <p:tgtEl>
                                          <p:spTgt spid="15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8" name="Shape 1548"/>
        <p:cNvGrpSpPr/>
        <p:nvPr/>
      </p:nvGrpSpPr>
      <p:grpSpPr>
        <a:xfrm>
          <a:off x="0" y="0"/>
          <a:ext cx="0" cy="0"/>
          <a:chOff x="0" y="0"/>
          <a:chExt cx="0" cy="0"/>
        </a:xfrm>
      </p:grpSpPr>
      <p:sp>
        <p:nvSpPr>
          <p:cNvPr id="1549" name="Google Shape;1549;p18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5400"/>
              <a:t>Art of Solitude</a:t>
            </a:r>
            <a:endParaRPr sz="5400"/>
          </a:p>
        </p:txBody>
      </p:sp>
      <p:sp>
        <p:nvSpPr>
          <p:cNvPr id="1550" name="Google Shape;1550;p1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551" name="Google Shape;1551;p188"/>
          <p:cNvSpPr/>
          <p:nvPr/>
        </p:nvSpPr>
        <p:spPr>
          <a:xfrm>
            <a:off x="4912786" y="240675"/>
            <a:ext cx="3531300" cy="15054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Float Therapy</a:t>
            </a:r>
            <a:endParaRPr sz="4500"/>
          </a:p>
        </p:txBody>
      </p:sp>
      <p:sp>
        <p:nvSpPr>
          <p:cNvPr id="1552" name="Google Shape;1552;p188"/>
          <p:cNvSpPr/>
          <p:nvPr/>
        </p:nvSpPr>
        <p:spPr>
          <a:xfrm>
            <a:off x="482732" y="3397500"/>
            <a:ext cx="3531300" cy="15054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Learn About Yourself</a:t>
            </a:r>
            <a:endParaRPr sz="4500"/>
          </a:p>
        </p:txBody>
      </p:sp>
      <p:sp>
        <p:nvSpPr>
          <p:cNvPr id="1553" name="Google Shape;1553;p188"/>
          <p:cNvSpPr/>
          <p:nvPr/>
        </p:nvSpPr>
        <p:spPr>
          <a:xfrm>
            <a:off x="4912786" y="3397500"/>
            <a:ext cx="3531300" cy="15054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Clear Judgements</a:t>
            </a:r>
            <a:endParaRPr sz="4500"/>
          </a:p>
        </p:txBody>
      </p:sp>
      <p:sp>
        <p:nvSpPr>
          <p:cNvPr id="1554" name="Google Shape;1554;p188"/>
          <p:cNvSpPr/>
          <p:nvPr/>
        </p:nvSpPr>
        <p:spPr>
          <a:xfrm>
            <a:off x="482732" y="240675"/>
            <a:ext cx="3531300" cy="15054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Quiet Moments</a:t>
            </a:r>
            <a:endParaRPr sz="4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4"/>
                                        </p:tgtEl>
                                        <p:attrNameLst>
                                          <p:attrName>style.visibility</p:attrName>
                                        </p:attrNameLst>
                                      </p:cBhvr>
                                      <p:to>
                                        <p:strVal val="visible"/>
                                      </p:to>
                                    </p:set>
                                    <p:animEffect filter="fade" transition="in">
                                      <p:cBhvr>
                                        <p:cTn dur="1"/>
                                        <p:tgtEl>
                                          <p:spTgt spid="15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1"/>
                                        </p:tgtEl>
                                        <p:attrNameLst>
                                          <p:attrName>style.visibility</p:attrName>
                                        </p:attrNameLst>
                                      </p:cBhvr>
                                      <p:to>
                                        <p:strVal val="visible"/>
                                      </p:to>
                                    </p:set>
                                    <p:animEffect filter="fade" transition="in">
                                      <p:cBhvr>
                                        <p:cTn dur="1"/>
                                        <p:tgtEl>
                                          <p:spTgt spid="15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2"/>
                                        </p:tgtEl>
                                        <p:attrNameLst>
                                          <p:attrName>style.visibility</p:attrName>
                                        </p:attrNameLst>
                                      </p:cBhvr>
                                      <p:to>
                                        <p:strVal val="visible"/>
                                      </p:to>
                                    </p:set>
                                    <p:animEffect filter="fade" transition="in">
                                      <p:cBhvr>
                                        <p:cTn dur="1"/>
                                        <p:tgtEl>
                                          <p:spTgt spid="15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3"/>
                                        </p:tgtEl>
                                        <p:attrNameLst>
                                          <p:attrName>style.visibility</p:attrName>
                                        </p:attrNameLst>
                                      </p:cBhvr>
                                      <p:to>
                                        <p:strVal val="visible"/>
                                      </p:to>
                                    </p:set>
                                    <p:animEffect filter="fade" transition="in">
                                      <p:cBhvr>
                                        <p:cTn dur="1"/>
                                        <p:tgtEl>
                                          <p:spTgt spid="15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8" name="Shape 1558"/>
        <p:cNvGrpSpPr/>
        <p:nvPr/>
      </p:nvGrpSpPr>
      <p:grpSpPr>
        <a:xfrm>
          <a:off x="0" y="0"/>
          <a:ext cx="0" cy="0"/>
          <a:chOff x="0" y="0"/>
          <a:chExt cx="0" cy="0"/>
        </a:xfrm>
      </p:grpSpPr>
      <p:sp>
        <p:nvSpPr>
          <p:cNvPr id="1559" name="Google Shape;1559;p18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560" name="Google Shape;1560;p189"/>
          <p:cNvSpPr txBox="1"/>
          <p:nvPr>
            <p:ph type="title"/>
          </p:nvPr>
        </p:nvSpPr>
        <p:spPr>
          <a:xfrm>
            <a:off x="353711"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5400"/>
              <a:t>Mindfulness</a:t>
            </a:r>
            <a:endParaRPr sz="5400"/>
          </a:p>
        </p:txBody>
      </p:sp>
      <p:sp>
        <p:nvSpPr>
          <p:cNvPr id="1561" name="Google Shape;1561;p189"/>
          <p:cNvSpPr/>
          <p:nvPr/>
        </p:nvSpPr>
        <p:spPr>
          <a:xfrm>
            <a:off x="2761659" y="335231"/>
            <a:ext cx="3620700" cy="14874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Clearing Your Mind</a:t>
            </a:r>
            <a:endParaRPr sz="4500"/>
          </a:p>
        </p:txBody>
      </p:sp>
      <p:sp>
        <p:nvSpPr>
          <p:cNvPr id="1562" name="Google Shape;1562;p189"/>
          <p:cNvSpPr/>
          <p:nvPr/>
        </p:nvSpPr>
        <p:spPr>
          <a:xfrm>
            <a:off x="490384" y="3290344"/>
            <a:ext cx="3620700" cy="14874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Embracing Solitude</a:t>
            </a:r>
            <a:endParaRPr sz="4500"/>
          </a:p>
        </p:txBody>
      </p:sp>
      <p:sp>
        <p:nvSpPr>
          <p:cNvPr id="1563" name="Google Shape;1563;p189"/>
          <p:cNvSpPr/>
          <p:nvPr/>
        </p:nvSpPr>
        <p:spPr>
          <a:xfrm>
            <a:off x="4851720" y="3290363"/>
            <a:ext cx="3620700" cy="14874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Incorporating Meditation</a:t>
            </a:r>
            <a:endParaRPr sz="4500"/>
          </a:p>
        </p:txBody>
      </p:sp>
      <p:sp>
        <p:nvSpPr>
          <p:cNvPr id="1564" name="Google Shape;1564;p189"/>
          <p:cNvSpPr/>
          <p:nvPr/>
        </p:nvSpPr>
        <p:spPr>
          <a:xfrm>
            <a:off x="490384" y="3290344"/>
            <a:ext cx="3620700" cy="14874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Embracing Solitude</a:t>
            </a:r>
            <a:endParaRPr sz="4500"/>
          </a:p>
        </p:txBody>
      </p:sp>
      <p:sp>
        <p:nvSpPr>
          <p:cNvPr id="1565" name="Google Shape;1565;p189"/>
          <p:cNvSpPr/>
          <p:nvPr/>
        </p:nvSpPr>
        <p:spPr>
          <a:xfrm>
            <a:off x="4851720" y="3290363"/>
            <a:ext cx="3620700" cy="14874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Incorporating Meditation</a:t>
            </a:r>
            <a:endParaRPr sz="4500"/>
          </a:p>
        </p:txBody>
      </p:sp>
      <p:sp>
        <p:nvSpPr>
          <p:cNvPr id="1566" name="Google Shape;1566;p189"/>
          <p:cNvSpPr/>
          <p:nvPr/>
        </p:nvSpPr>
        <p:spPr>
          <a:xfrm>
            <a:off x="2761659" y="335231"/>
            <a:ext cx="3620700" cy="14874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Clearing Your Mind</a:t>
            </a:r>
            <a:endParaRPr sz="4500"/>
          </a:p>
        </p:txBody>
      </p:sp>
      <p:sp>
        <p:nvSpPr>
          <p:cNvPr id="1567" name="Google Shape;1567;p189"/>
          <p:cNvSpPr/>
          <p:nvPr/>
        </p:nvSpPr>
        <p:spPr>
          <a:xfrm>
            <a:off x="490384" y="3290344"/>
            <a:ext cx="3620700" cy="14874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Embracing Solitude</a:t>
            </a:r>
            <a:endParaRPr sz="4500"/>
          </a:p>
        </p:txBody>
      </p:sp>
      <p:sp>
        <p:nvSpPr>
          <p:cNvPr id="1568" name="Google Shape;1568;p189"/>
          <p:cNvSpPr/>
          <p:nvPr/>
        </p:nvSpPr>
        <p:spPr>
          <a:xfrm>
            <a:off x="490384" y="3290344"/>
            <a:ext cx="3620700" cy="14874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Embracing Solitude</a:t>
            </a:r>
            <a:endParaRPr sz="4500"/>
          </a:p>
        </p:txBody>
      </p:sp>
      <p:sp>
        <p:nvSpPr>
          <p:cNvPr id="1569" name="Google Shape;1569;p189"/>
          <p:cNvSpPr/>
          <p:nvPr/>
        </p:nvSpPr>
        <p:spPr>
          <a:xfrm>
            <a:off x="4851720" y="3290363"/>
            <a:ext cx="3620700" cy="14874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Incorporating Meditation</a:t>
            </a:r>
            <a:endParaRPr sz="4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9"/>
                                        </p:tgtEl>
                                        <p:attrNameLst>
                                          <p:attrName>style.visibility</p:attrName>
                                        </p:attrNameLst>
                                      </p:cBhvr>
                                      <p:to>
                                        <p:strVal val="visible"/>
                                      </p:to>
                                    </p:set>
                                    <p:animEffect filter="fade" transition="in">
                                      <p:cBhvr>
                                        <p:cTn dur="1"/>
                                        <p:tgtEl>
                                          <p:spTgt spid="1569"/>
                                        </p:tgtEl>
                                      </p:cBhvr>
                                    </p:animEffect>
                                  </p:childTnLst>
                                </p:cTn>
                              </p:par>
                              <p:par>
                                <p:cTn fill="hold" nodeType="withEffect" presetClass="entr" presetID="10" presetSubtype="0">
                                  <p:stCondLst>
                                    <p:cond delay="0"/>
                                  </p:stCondLst>
                                  <p:childTnLst>
                                    <p:set>
                                      <p:cBhvr>
                                        <p:cTn dur="1" fill="hold">
                                          <p:stCondLst>
                                            <p:cond delay="0"/>
                                          </p:stCondLst>
                                        </p:cTn>
                                        <p:tgtEl>
                                          <p:spTgt spid="1568"/>
                                        </p:tgtEl>
                                        <p:attrNameLst>
                                          <p:attrName>style.visibility</p:attrName>
                                        </p:attrNameLst>
                                      </p:cBhvr>
                                      <p:to>
                                        <p:strVal val="visible"/>
                                      </p:to>
                                    </p:set>
                                    <p:animEffect filter="fade" transition="in">
                                      <p:cBhvr>
                                        <p:cTn dur="1"/>
                                        <p:tgtEl>
                                          <p:spTgt spid="15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3" name="Shape 1573"/>
        <p:cNvGrpSpPr/>
        <p:nvPr/>
      </p:nvGrpSpPr>
      <p:grpSpPr>
        <a:xfrm>
          <a:off x="0" y="0"/>
          <a:ext cx="0" cy="0"/>
          <a:chOff x="0" y="0"/>
          <a:chExt cx="0" cy="0"/>
        </a:xfrm>
      </p:grpSpPr>
      <p:sp>
        <p:nvSpPr>
          <p:cNvPr id="1574" name="Google Shape;1574;p19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5400"/>
              <a:t>Meditation</a:t>
            </a:r>
            <a:endParaRPr sz="5400"/>
          </a:p>
        </p:txBody>
      </p:sp>
      <p:sp>
        <p:nvSpPr>
          <p:cNvPr id="1575" name="Google Shape;1575;p1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576" name="Google Shape;1576;p190"/>
          <p:cNvSpPr/>
          <p:nvPr/>
        </p:nvSpPr>
        <p:spPr>
          <a:xfrm>
            <a:off x="4912786" y="240675"/>
            <a:ext cx="3531300" cy="15054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Guided Meditation</a:t>
            </a:r>
            <a:endParaRPr sz="4500"/>
          </a:p>
        </p:txBody>
      </p:sp>
      <p:sp>
        <p:nvSpPr>
          <p:cNvPr id="1577" name="Google Shape;1577;p190"/>
          <p:cNvSpPr/>
          <p:nvPr/>
        </p:nvSpPr>
        <p:spPr>
          <a:xfrm>
            <a:off x="482732" y="3397500"/>
            <a:ext cx="3531300" cy="15054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Active Meditation</a:t>
            </a:r>
            <a:endParaRPr sz="4500"/>
          </a:p>
        </p:txBody>
      </p:sp>
      <p:sp>
        <p:nvSpPr>
          <p:cNvPr id="1578" name="Google Shape;1578;p190"/>
          <p:cNvSpPr/>
          <p:nvPr/>
        </p:nvSpPr>
        <p:spPr>
          <a:xfrm>
            <a:off x="4912786" y="3397500"/>
            <a:ext cx="3531300" cy="15054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Consistency is Key</a:t>
            </a:r>
            <a:endParaRPr sz="4500"/>
          </a:p>
        </p:txBody>
      </p:sp>
      <p:sp>
        <p:nvSpPr>
          <p:cNvPr id="1579" name="Google Shape;1579;p190"/>
          <p:cNvSpPr/>
          <p:nvPr/>
        </p:nvSpPr>
        <p:spPr>
          <a:xfrm>
            <a:off x="482732" y="240675"/>
            <a:ext cx="3531300" cy="15054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Unguided Meditation</a:t>
            </a:r>
            <a:endParaRPr sz="4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9"/>
                                        </p:tgtEl>
                                        <p:attrNameLst>
                                          <p:attrName>style.visibility</p:attrName>
                                        </p:attrNameLst>
                                      </p:cBhvr>
                                      <p:to>
                                        <p:strVal val="visible"/>
                                      </p:to>
                                    </p:set>
                                    <p:animEffect filter="fade" transition="in">
                                      <p:cBhvr>
                                        <p:cTn dur="1"/>
                                        <p:tgtEl>
                                          <p:spTgt spid="15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6"/>
                                        </p:tgtEl>
                                        <p:attrNameLst>
                                          <p:attrName>style.visibility</p:attrName>
                                        </p:attrNameLst>
                                      </p:cBhvr>
                                      <p:to>
                                        <p:strVal val="visible"/>
                                      </p:to>
                                    </p:set>
                                    <p:animEffect filter="fade" transition="in">
                                      <p:cBhvr>
                                        <p:cTn dur="1"/>
                                        <p:tgtEl>
                                          <p:spTgt spid="15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7"/>
                                        </p:tgtEl>
                                        <p:attrNameLst>
                                          <p:attrName>style.visibility</p:attrName>
                                        </p:attrNameLst>
                                      </p:cBhvr>
                                      <p:to>
                                        <p:strVal val="visible"/>
                                      </p:to>
                                    </p:set>
                                    <p:animEffect filter="fade" transition="in">
                                      <p:cBhvr>
                                        <p:cTn dur="1"/>
                                        <p:tgtEl>
                                          <p:spTgt spid="15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8"/>
                                        </p:tgtEl>
                                        <p:attrNameLst>
                                          <p:attrName>style.visibility</p:attrName>
                                        </p:attrNameLst>
                                      </p:cBhvr>
                                      <p:to>
                                        <p:strVal val="visible"/>
                                      </p:to>
                                    </p:set>
                                    <p:animEffect filter="fade" transition="in">
                                      <p:cBhvr>
                                        <p:cTn dur="1"/>
                                        <p:tgtEl>
                                          <p:spTgt spid="15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3" name="Shape 1583"/>
        <p:cNvGrpSpPr/>
        <p:nvPr/>
      </p:nvGrpSpPr>
      <p:grpSpPr>
        <a:xfrm>
          <a:off x="0" y="0"/>
          <a:ext cx="0" cy="0"/>
          <a:chOff x="0" y="0"/>
          <a:chExt cx="0" cy="0"/>
        </a:xfrm>
      </p:grpSpPr>
      <p:sp>
        <p:nvSpPr>
          <p:cNvPr id="1584" name="Google Shape;1584;p191"/>
          <p:cNvSpPr txBox="1"/>
          <p:nvPr>
            <p:ph type="title"/>
          </p:nvPr>
        </p:nvSpPr>
        <p:spPr>
          <a:xfrm>
            <a:off x="-46006" y="2150888"/>
            <a:ext cx="90672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5400"/>
              <a:t>Need help to get started?</a:t>
            </a:r>
            <a:endParaRPr sz="5400"/>
          </a:p>
        </p:txBody>
      </p:sp>
      <p:sp>
        <p:nvSpPr>
          <p:cNvPr id="1585" name="Google Shape;1585;p19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9" name="Shape 1589"/>
        <p:cNvGrpSpPr/>
        <p:nvPr/>
      </p:nvGrpSpPr>
      <p:grpSpPr>
        <a:xfrm>
          <a:off x="0" y="0"/>
          <a:ext cx="0" cy="0"/>
          <a:chOff x="0" y="0"/>
          <a:chExt cx="0" cy="0"/>
        </a:xfrm>
      </p:grpSpPr>
      <p:sp>
        <p:nvSpPr>
          <p:cNvPr id="1590" name="Google Shape;1590;p192"/>
          <p:cNvSpPr txBox="1"/>
          <p:nvPr>
            <p:ph type="title"/>
          </p:nvPr>
        </p:nvSpPr>
        <p:spPr>
          <a:xfrm>
            <a:off x="134960" y="77400"/>
            <a:ext cx="88740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5400"/>
              <a:t>Apps Suggestions</a:t>
            </a:r>
            <a:endParaRPr sz="5400"/>
          </a:p>
        </p:txBody>
      </p:sp>
      <p:sp>
        <p:nvSpPr>
          <p:cNvPr id="1591" name="Google Shape;1591;p1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592" name="Google Shape;1592;p192"/>
          <p:cNvSpPr txBox="1"/>
          <p:nvPr/>
        </p:nvSpPr>
        <p:spPr>
          <a:xfrm>
            <a:off x="292670" y="1024069"/>
            <a:ext cx="8063700" cy="3880800"/>
          </a:xfrm>
          <a:prstGeom prst="rect">
            <a:avLst/>
          </a:prstGeom>
          <a:noFill/>
          <a:ln>
            <a:noFill/>
          </a:ln>
        </p:spPr>
        <p:txBody>
          <a:bodyPr anchorCtr="0" anchor="ctr" bIns="68575" lIns="68575" spcFirstLastPara="1" rIns="68575" wrap="square" tIns="68575">
            <a:noAutofit/>
          </a:bodyPr>
          <a:lstStyle/>
          <a:p>
            <a:pPr indent="-450850" lvl="0" marL="342900" rtl="0" algn="l">
              <a:lnSpc>
                <a:spcPct val="150000"/>
              </a:lnSpc>
              <a:spcBef>
                <a:spcPts val="0"/>
              </a:spcBef>
              <a:spcAft>
                <a:spcPts val="0"/>
              </a:spcAft>
              <a:buClr>
                <a:srgbClr val="F3F3F3"/>
              </a:buClr>
              <a:buSzPts val="4500"/>
              <a:buChar char="●"/>
            </a:pPr>
            <a:r>
              <a:rPr lang="en-GB" sz="4500" u="sng">
                <a:solidFill>
                  <a:srgbClr val="F3F3F3"/>
                </a:solidFill>
                <a:hlinkClick r:id="rId3"/>
              </a:rPr>
              <a:t>Headspace</a:t>
            </a:r>
            <a:endParaRPr sz="4500">
              <a:solidFill>
                <a:srgbClr val="F3F3F3"/>
              </a:solidFill>
            </a:endParaRPr>
          </a:p>
          <a:p>
            <a:pPr indent="-450850" lvl="0" marL="342900" rtl="0" algn="l">
              <a:lnSpc>
                <a:spcPct val="150000"/>
              </a:lnSpc>
              <a:spcBef>
                <a:spcPts val="0"/>
              </a:spcBef>
              <a:spcAft>
                <a:spcPts val="0"/>
              </a:spcAft>
              <a:buClr>
                <a:srgbClr val="F3F3F3"/>
              </a:buClr>
              <a:buSzPts val="4500"/>
              <a:buChar char="●"/>
            </a:pPr>
            <a:r>
              <a:rPr lang="en-GB" sz="4500" u="sng">
                <a:solidFill>
                  <a:srgbClr val="F3F3F3"/>
                </a:solidFill>
                <a:hlinkClick r:id="rId4"/>
              </a:rPr>
              <a:t>Relax Meditation</a:t>
            </a:r>
            <a:endParaRPr sz="4500">
              <a:solidFill>
                <a:srgbClr val="F3F3F3"/>
              </a:solidFill>
            </a:endParaRPr>
          </a:p>
          <a:p>
            <a:pPr indent="-450850" lvl="0" marL="342900" rtl="0" algn="l">
              <a:lnSpc>
                <a:spcPct val="150000"/>
              </a:lnSpc>
              <a:spcBef>
                <a:spcPts val="0"/>
              </a:spcBef>
              <a:spcAft>
                <a:spcPts val="0"/>
              </a:spcAft>
              <a:buClr>
                <a:srgbClr val="F3F3F3"/>
              </a:buClr>
              <a:buSzPts val="4500"/>
              <a:buChar char="●"/>
            </a:pPr>
            <a:r>
              <a:rPr lang="en-GB" sz="4500" u="sng">
                <a:solidFill>
                  <a:srgbClr val="F3F3F3"/>
                </a:solidFill>
                <a:hlinkClick r:id="rId5"/>
              </a:rPr>
              <a:t>Calm</a:t>
            </a:r>
            <a:endParaRPr sz="4500">
              <a:solidFill>
                <a:srgbClr val="F3F3F3"/>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2">
                                            <p:txEl>
                                              <p:pRg end="0" st="0"/>
                                            </p:txEl>
                                          </p:spTgt>
                                        </p:tgtEl>
                                        <p:attrNameLst>
                                          <p:attrName>style.visibility</p:attrName>
                                        </p:attrNameLst>
                                      </p:cBhvr>
                                      <p:to>
                                        <p:strVal val="visible"/>
                                      </p:to>
                                    </p:set>
                                    <p:animEffect filter="fade" transition="in">
                                      <p:cBhvr>
                                        <p:cTn dur="1"/>
                                        <p:tgtEl>
                                          <p:spTgt spid="159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2">
                                            <p:txEl>
                                              <p:pRg end="1" st="1"/>
                                            </p:txEl>
                                          </p:spTgt>
                                        </p:tgtEl>
                                        <p:attrNameLst>
                                          <p:attrName>style.visibility</p:attrName>
                                        </p:attrNameLst>
                                      </p:cBhvr>
                                      <p:to>
                                        <p:strVal val="visible"/>
                                      </p:to>
                                    </p:set>
                                    <p:animEffect filter="fade" transition="in">
                                      <p:cBhvr>
                                        <p:cTn dur="1"/>
                                        <p:tgtEl>
                                          <p:spTgt spid="159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2">
                                            <p:txEl>
                                              <p:pRg end="2" st="2"/>
                                            </p:txEl>
                                          </p:spTgt>
                                        </p:tgtEl>
                                        <p:attrNameLst>
                                          <p:attrName>style.visibility</p:attrName>
                                        </p:attrNameLst>
                                      </p:cBhvr>
                                      <p:to>
                                        <p:strVal val="visible"/>
                                      </p:to>
                                    </p:set>
                                    <p:animEffect filter="fade" transition="in">
                                      <p:cBhvr>
                                        <p:cTn dur="1"/>
                                        <p:tgtEl>
                                          <p:spTgt spid="159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6" name="Shape 1596"/>
        <p:cNvGrpSpPr/>
        <p:nvPr/>
      </p:nvGrpSpPr>
      <p:grpSpPr>
        <a:xfrm>
          <a:off x="0" y="0"/>
          <a:ext cx="0" cy="0"/>
          <a:chOff x="0" y="0"/>
          <a:chExt cx="0" cy="0"/>
        </a:xfrm>
      </p:grpSpPr>
      <p:sp>
        <p:nvSpPr>
          <p:cNvPr id="1597" name="Google Shape;1597;p19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5400"/>
              <a:t>Sceptical of Meditation?</a:t>
            </a:r>
            <a:endParaRPr sz="5400"/>
          </a:p>
        </p:txBody>
      </p:sp>
      <p:sp>
        <p:nvSpPr>
          <p:cNvPr id="1598" name="Google Shape;1598;p19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2" name="Shape 1602"/>
        <p:cNvGrpSpPr/>
        <p:nvPr/>
      </p:nvGrpSpPr>
      <p:grpSpPr>
        <a:xfrm>
          <a:off x="0" y="0"/>
          <a:ext cx="0" cy="0"/>
          <a:chOff x="0" y="0"/>
          <a:chExt cx="0" cy="0"/>
        </a:xfrm>
      </p:grpSpPr>
      <p:sp>
        <p:nvSpPr>
          <p:cNvPr id="1603" name="Google Shape;1603;p194"/>
          <p:cNvSpPr txBox="1"/>
          <p:nvPr>
            <p:ph type="title"/>
          </p:nvPr>
        </p:nvSpPr>
        <p:spPr>
          <a:xfrm>
            <a:off x="134960" y="77400"/>
            <a:ext cx="88740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5400"/>
              <a:t>Book Suggestion</a:t>
            </a:r>
            <a:endParaRPr sz="5400"/>
          </a:p>
        </p:txBody>
      </p:sp>
      <p:sp>
        <p:nvSpPr>
          <p:cNvPr id="1604" name="Google Shape;1604;p1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1605" name="Google Shape;1605;p194"/>
          <p:cNvPicPr preferRelativeResize="0"/>
          <p:nvPr/>
        </p:nvPicPr>
        <p:blipFill>
          <a:blip r:embed="rId3">
            <a:alphaModFix/>
          </a:blip>
          <a:stretch>
            <a:fillRect/>
          </a:stretch>
        </p:blipFill>
        <p:spPr>
          <a:xfrm>
            <a:off x="3310049" y="965250"/>
            <a:ext cx="2716752" cy="4091494"/>
          </a:xfrm>
          <a:prstGeom prst="rect">
            <a:avLst/>
          </a:prstGeom>
          <a:noFill/>
          <a:ln cap="flat" cmpd="sng" w="19050">
            <a:solidFill>
              <a:srgbClr val="F3F3F3"/>
            </a:solidFill>
            <a:prstDash val="solid"/>
            <a:round/>
            <a:headEnd len="sm" w="sm" type="none"/>
            <a:tailEnd len="sm" w="sm" type="none"/>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9" name="Shape 1609"/>
        <p:cNvGrpSpPr/>
        <p:nvPr/>
      </p:nvGrpSpPr>
      <p:grpSpPr>
        <a:xfrm>
          <a:off x="0" y="0"/>
          <a:ext cx="0" cy="0"/>
          <a:chOff x="0" y="0"/>
          <a:chExt cx="0" cy="0"/>
        </a:xfrm>
      </p:grpSpPr>
      <p:sp>
        <p:nvSpPr>
          <p:cNvPr id="1610" name="Google Shape;1610;p195"/>
          <p:cNvSpPr txBox="1"/>
          <p:nvPr>
            <p:ph type="title"/>
          </p:nvPr>
        </p:nvSpPr>
        <p:spPr>
          <a:xfrm>
            <a:off x="311756" y="2150878"/>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5400"/>
              <a:t>More Sources</a:t>
            </a:r>
            <a:endParaRPr sz="5400"/>
          </a:p>
          <a:p>
            <a:pPr indent="0" lvl="0" marL="0" rtl="0" algn="ctr">
              <a:spcBef>
                <a:spcPts val="0"/>
              </a:spcBef>
              <a:spcAft>
                <a:spcPts val="0"/>
              </a:spcAft>
              <a:buNone/>
            </a:pPr>
            <a:r>
              <a:rPr lang="en-GB" sz="5400"/>
              <a:t> of Work Stress</a:t>
            </a:r>
            <a:endParaRPr sz="5400"/>
          </a:p>
        </p:txBody>
      </p:sp>
      <p:sp>
        <p:nvSpPr>
          <p:cNvPr id="1611" name="Google Shape;1611;p19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612" name="Google Shape;1612;p195"/>
          <p:cNvSpPr/>
          <p:nvPr/>
        </p:nvSpPr>
        <p:spPr>
          <a:xfrm>
            <a:off x="2586543" y="332569"/>
            <a:ext cx="4256400" cy="1353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Long Hours</a:t>
            </a:r>
            <a:endParaRPr sz="4500"/>
          </a:p>
        </p:txBody>
      </p:sp>
      <p:sp>
        <p:nvSpPr>
          <p:cNvPr id="1613" name="Google Shape;1613;p195"/>
          <p:cNvSpPr/>
          <p:nvPr/>
        </p:nvSpPr>
        <p:spPr>
          <a:xfrm>
            <a:off x="2586542" y="3589856"/>
            <a:ext cx="4256400" cy="1353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Productivity &amp;</a:t>
            </a:r>
            <a:endParaRPr sz="4500"/>
          </a:p>
          <a:p>
            <a:pPr indent="0" lvl="0" marL="0" rtl="0" algn="ctr">
              <a:spcBef>
                <a:spcPts val="0"/>
              </a:spcBef>
              <a:spcAft>
                <a:spcPts val="0"/>
              </a:spcAft>
              <a:buNone/>
            </a:pPr>
            <a:r>
              <a:rPr lang="en-GB" sz="4500"/>
              <a:t>Effectiveness</a:t>
            </a:r>
            <a:endParaRPr sz="4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2"/>
                                        </p:tgtEl>
                                        <p:attrNameLst>
                                          <p:attrName>style.visibility</p:attrName>
                                        </p:attrNameLst>
                                      </p:cBhvr>
                                      <p:to>
                                        <p:strVal val="visible"/>
                                      </p:to>
                                    </p:set>
                                    <p:animEffect filter="fade" transition="in">
                                      <p:cBhvr>
                                        <p:cTn dur="1"/>
                                        <p:tgtEl>
                                          <p:spTgt spid="16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3"/>
                                        </p:tgtEl>
                                        <p:attrNameLst>
                                          <p:attrName>style.visibility</p:attrName>
                                        </p:attrNameLst>
                                      </p:cBhvr>
                                      <p:to>
                                        <p:strVal val="visible"/>
                                      </p:to>
                                    </p:set>
                                    <p:animEffect filter="fade" transition="in">
                                      <p:cBhvr>
                                        <p:cTn dur="1"/>
                                        <p:tgtEl>
                                          <p:spTgt spid="16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370" name="Google Shape;370;p79"/>
          <p:cNvPicPr preferRelativeResize="0"/>
          <p:nvPr/>
        </p:nvPicPr>
        <p:blipFill>
          <a:blip r:embed="rId3">
            <a:alphaModFix/>
          </a:blip>
          <a:stretch>
            <a:fillRect/>
          </a:stretch>
        </p:blipFill>
        <p:spPr>
          <a:xfrm>
            <a:off x="1331013" y="297750"/>
            <a:ext cx="6481974" cy="4319624"/>
          </a:xfrm>
          <a:prstGeom prst="rect">
            <a:avLst/>
          </a:prstGeom>
          <a:noFill/>
          <a:ln cap="flat" cmpd="sng" w="19050">
            <a:solidFill>
              <a:srgbClr val="FFFFFF"/>
            </a:solidFill>
            <a:prstDash val="solid"/>
            <a:round/>
            <a:headEnd len="sm" w="sm" type="none"/>
            <a:tailEnd len="sm" w="sm" type="none"/>
          </a:ln>
        </p:spPr>
      </p:pic>
      <p:sp>
        <p:nvSpPr>
          <p:cNvPr id="371" name="Google Shape;371;p79"/>
          <p:cNvSpPr txBox="1"/>
          <p:nvPr/>
        </p:nvSpPr>
        <p:spPr>
          <a:xfrm>
            <a:off x="1822925" y="4421275"/>
            <a:ext cx="5096100" cy="87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solidFill>
                  <a:schemeClr val="dk1"/>
                </a:solidFill>
              </a:rPr>
              <a:t>Source: Pixabay</a:t>
            </a:r>
            <a:endParaRPr sz="3000"/>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7" name="Shape 1617"/>
        <p:cNvGrpSpPr/>
        <p:nvPr/>
      </p:nvGrpSpPr>
      <p:grpSpPr>
        <a:xfrm>
          <a:off x="0" y="0"/>
          <a:ext cx="0" cy="0"/>
          <a:chOff x="0" y="0"/>
          <a:chExt cx="0" cy="0"/>
        </a:xfrm>
      </p:grpSpPr>
      <p:sp>
        <p:nvSpPr>
          <p:cNvPr id="1618" name="Google Shape;1618;p19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619" name="Google Shape;1619;p196"/>
          <p:cNvSpPr/>
          <p:nvPr/>
        </p:nvSpPr>
        <p:spPr>
          <a:xfrm>
            <a:off x="588660" y="487669"/>
            <a:ext cx="3859200" cy="13989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Creatures of Habit</a:t>
            </a:r>
            <a:endParaRPr sz="4500"/>
          </a:p>
        </p:txBody>
      </p:sp>
      <p:sp>
        <p:nvSpPr>
          <p:cNvPr id="1620" name="Google Shape;1620;p196"/>
          <p:cNvSpPr/>
          <p:nvPr/>
        </p:nvSpPr>
        <p:spPr>
          <a:xfrm>
            <a:off x="4926177" y="487669"/>
            <a:ext cx="3908700" cy="13989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Unreasonable Expectations</a:t>
            </a:r>
            <a:endParaRPr sz="4500"/>
          </a:p>
        </p:txBody>
      </p:sp>
      <p:sp>
        <p:nvSpPr>
          <p:cNvPr id="1621" name="Google Shape;1621;p196"/>
          <p:cNvSpPr/>
          <p:nvPr/>
        </p:nvSpPr>
        <p:spPr>
          <a:xfrm>
            <a:off x="4926177" y="3447131"/>
            <a:ext cx="3589800" cy="1363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Major Regret</a:t>
            </a:r>
            <a:endParaRPr sz="4500"/>
          </a:p>
        </p:txBody>
      </p:sp>
      <p:sp>
        <p:nvSpPr>
          <p:cNvPr id="1622" name="Google Shape;1622;p196"/>
          <p:cNvSpPr/>
          <p:nvPr/>
        </p:nvSpPr>
        <p:spPr>
          <a:xfrm>
            <a:off x="468028" y="3447131"/>
            <a:ext cx="3859200" cy="1363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150% + 50%</a:t>
            </a:r>
            <a:endParaRPr sz="4500"/>
          </a:p>
          <a:p>
            <a:pPr indent="0" lvl="0" marL="0" rtl="0" algn="ctr">
              <a:spcBef>
                <a:spcPts val="0"/>
              </a:spcBef>
              <a:spcAft>
                <a:spcPts val="0"/>
              </a:spcAft>
              <a:buNone/>
            </a:pPr>
            <a:r>
              <a:rPr lang="en-GB" sz="4500"/>
              <a:t>100% + 100%</a:t>
            </a:r>
            <a:endParaRPr sz="4500"/>
          </a:p>
        </p:txBody>
      </p:sp>
      <p:sp>
        <p:nvSpPr>
          <p:cNvPr id="1623" name="Google Shape;1623;p196"/>
          <p:cNvSpPr txBox="1"/>
          <p:nvPr>
            <p:ph type="title"/>
          </p:nvPr>
        </p:nvSpPr>
        <p:spPr>
          <a:xfrm>
            <a:off x="500655"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5400"/>
              <a:t>Overwork/Long Hours</a:t>
            </a:r>
            <a:endParaRPr sz="5400"/>
          </a:p>
        </p:txBody>
      </p:sp>
      <p:cxnSp>
        <p:nvCxnSpPr>
          <p:cNvPr id="1624" name="Google Shape;1624;p196"/>
          <p:cNvCxnSpPr/>
          <p:nvPr/>
        </p:nvCxnSpPr>
        <p:spPr>
          <a:xfrm>
            <a:off x="5310577" y="307763"/>
            <a:ext cx="3140100" cy="1716900"/>
          </a:xfrm>
          <a:prstGeom prst="straightConnector1">
            <a:avLst/>
          </a:prstGeom>
          <a:noFill/>
          <a:ln cap="flat" cmpd="sng" w="38100">
            <a:solidFill>
              <a:srgbClr val="FF0000"/>
            </a:solidFill>
            <a:prstDash val="solid"/>
            <a:round/>
            <a:headEnd len="med" w="med" type="none"/>
            <a:tailEnd len="med" w="med" type="none"/>
          </a:ln>
        </p:spPr>
      </p:cxnSp>
      <p:cxnSp>
        <p:nvCxnSpPr>
          <p:cNvPr id="1625" name="Google Shape;1625;p196"/>
          <p:cNvCxnSpPr/>
          <p:nvPr/>
        </p:nvCxnSpPr>
        <p:spPr>
          <a:xfrm flipH="1" rot="10800000">
            <a:off x="5383589" y="307800"/>
            <a:ext cx="2963700" cy="175860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9"/>
                                        </p:tgtEl>
                                        <p:attrNameLst>
                                          <p:attrName>style.visibility</p:attrName>
                                        </p:attrNameLst>
                                      </p:cBhvr>
                                      <p:to>
                                        <p:strVal val="visible"/>
                                      </p:to>
                                    </p:set>
                                    <p:animEffect filter="fade" transition="in">
                                      <p:cBhvr>
                                        <p:cTn dur="1"/>
                                        <p:tgtEl>
                                          <p:spTgt spid="16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0"/>
                                        </p:tgtEl>
                                        <p:attrNameLst>
                                          <p:attrName>style.visibility</p:attrName>
                                        </p:attrNameLst>
                                      </p:cBhvr>
                                      <p:to>
                                        <p:strVal val="visible"/>
                                      </p:to>
                                    </p:set>
                                    <p:animEffect filter="fade" transition="in">
                                      <p:cBhvr>
                                        <p:cTn dur="1"/>
                                        <p:tgtEl>
                                          <p:spTgt spid="16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4"/>
                                        </p:tgtEl>
                                        <p:attrNameLst>
                                          <p:attrName>style.visibility</p:attrName>
                                        </p:attrNameLst>
                                      </p:cBhvr>
                                      <p:to>
                                        <p:strVal val="visible"/>
                                      </p:to>
                                    </p:set>
                                    <p:animEffect filter="fade" transition="in">
                                      <p:cBhvr>
                                        <p:cTn dur="1"/>
                                        <p:tgtEl>
                                          <p:spTgt spid="1624"/>
                                        </p:tgtEl>
                                      </p:cBhvr>
                                    </p:animEffect>
                                  </p:childTnLst>
                                </p:cTn>
                              </p:par>
                              <p:par>
                                <p:cTn fill="hold" nodeType="withEffect" presetClass="entr" presetID="10" presetSubtype="0">
                                  <p:stCondLst>
                                    <p:cond delay="0"/>
                                  </p:stCondLst>
                                  <p:childTnLst>
                                    <p:set>
                                      <p:cBhvr>
                                        <p:cTn dur="1" fill="hold">
                                          <p:stCondLst>
                                            <p:cond delay="0"/>
                                          </p:stCondLst>
                                        </p:cTn>
                                        <p:tgtEl>
                                          <p:spTgt spid="1625"/>
                                        </p:tgtEl>
                                        <p:attrNameLst>
                                          <p:attrName>style.visibility</p:attrName>
                                        </p:attrNameLst>
                                      </p:cBhvr>
                                      <p:to>
                                        <p:strVal val="visible"/>
                                      </p:to>
                                    </p:set>
                                    <p:animEffect filter="fade" transition="in">
                                      <p:cBhvr>
                                        <p:cTn dur="1"/>
                                        <p:tgtEl>
                                          <p:spTgt spid="16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2"/>
                                        </p:tgtEl>
                                        <p:attrNameLst>
                                          <p:attrName>style.visibility</p:attrName>
                                        </p:attrNameLst>
                                      </p:cBhvr>
                                      <p:to>
                                        <p:strVal val="visible"/>
                                      </p:to>
                                    </p:set>
                                    <p:animEffect filter="fade" transition="in">
                                      <p:cBhvr>
                                        <p:cTn dur="1"/>
                                        <p:tgtEl>
                                          <p:spTgt spid="16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1"/>
                                        </p:tgtEl>
                                        <p:attrNameLst>
                                          <p:attrName>style.visibility</p:attrName>
                                        </p:attrNameLst>
                                      </p:cBhvr>
                                      <p:to>
                                        <p:strVal val="visible"/>
                                      </p:to>
                                    </p:set>
                                    <p:animEffect filter="fade" transition="in">
                                      <p:cBhvr>
                                        <p:cTn dur="1"/>
                                        <p:tgtEl>
                                          <p:spTgt spid="16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9" name="Shape 1629"/>
        <p:cNvGrpSpPr/>
        <p:nvPr/>
      </p:nvGrpSpPr>
      <p:grpSpPr>
        <a:xfrm>
          <a:off x="0" y="0"/>
          <a:ext cx="0" cy="0"/>
          <a:chOff x="0" y="0"/>
          <a:chExt cx="0" cy="0"/>
        </a:xfrm>
      </p:grpSpPr>
      <p:sp>
        <p:nvSpPr>
          <p:cNvPr id="1630" name="Google Shape;1630;p197"/>
          <p:cNvSpPr txBox="1"/>
          <p:nvPr>
            <p:ph type="title"/>
          </p:nvPr>
        </p:nvSpPr>
        <p:spPr>
          <a:xfrm>
            <a:off x="134960" y="77400"/>
            <a:ext cx="88740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5400"/>
              <a:t>Book Suggestion</a:t>
            </a:r>
            <a:endParaRPr sz="5400"/>
          </a:p>
        </p:txBody>
      </p:sp>
      <p:sp>
        <p:nvSpPr>
          <p:cNvPr id="1631" name="Google Shape;1631;p19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1632" name="Google Shape;1632;p197"/>
          <p:cNvPicPr preferRelativeResize="0"/>
          <p:nvPr/>
        </p:nvPicPr>
        <p:blipFill>
          <a:blip r:embed="rId3">
            <a:alphaModFix/>
          </a:blip>
          <a:stretch>
            <a:fillRect/>
          </a:stretch>
        </p:blipFill>
        <p:spPr>
          <a:xfrm>
            <a:off x="3084541" y="987975"/>
            <a:ext cx="2519538" cy="4068769"/>
          </a:xfrm>
          <a:prstGeom prst="rect">
            <a:avLst/>
          </a:prstGeom>
          <a:noFill/>
          <a:ln cap="flat" cmpd="sng" w="19050">
            <a:solidFill>
              <a:srgbClr val="F3F3F3"/>
            </a:solidFill>
            <a:prstDash val="solid"/>
            <a:round/>
            <a:headEnd len="sm" w="sm" type="none"/>
            <a:tailEnd len="sm" w="sm" type="none"/>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6" name="Shape 1636"/>
        <p:cNvGrpSpPr/>
        <p:nvPr/>
      </p:nvGrpSpPr>
      <p:grpSpPr>
        <a:xfrm>
          <a:off x="0" y="0"/>
          <a:ext cx="0" cy="0"/>
          <a:chOff x="0" y="0"/>
          <a:chExt cx="0" cy="0"/>
        </a:xfrm>
      </p:grpSpPr>
      <p:sp>
        <p:nvSpPr>
          <p:cNvPr id="1637" name="Google Shape;1637;p198"/>
          <p:cNvSpPr txBox="1"/>
          <p:nvPr>
            <p:ph type="title"/>
          </p:nvPr>
        </p:nvSpPr>
        <p:spPr>
          <a:xfrm>
            <a:off x="311756" y="2150878"/>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5400"/>
              <a:t>More Sources</a:t>
            </a:r>
            <a:endParaRPr sz="5400"/>
          </a:p>
          <a:p>
            <a:pPr indent="0" lvl="0" marL="0" rtl="0" algn="ctr">
              <a:spcBef>
                <a:spcPts val="0"/>
              </a:spcBef>
              <a:spcAft>
                <a:spcPts val="0"/>
              </a:spcAft>
              <a:buNone/>
            </a:pPr>
            <a:r>
              <a:rPr lang="en-GB" sz="5400"/>
              <a:t> of Work Stress</a:t>
            </a:r>
            <a:endParaRPr sz="5400"/>
          </a:p>
        </p:txBody>
      </p:sp>
      <p:sp>
        <p:nvSpPr>
          <p:cNvPr id="1638" name="Google Shape;1638;p1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639" name="Google Shape;1639;p198"/>
          <p:cNvSpPr/>
          <p:nvPr/>
        </p:nvSpPr>
        <p:spPr>
          <a:xfrm>
            <a:off x="2586543" y="332569"/>
            <a:ext cx="4256400" cy="1353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Long Hours</a:t>
            </a:r>
            <a:endParaRPr sz="4500"/>
          </a:p>
        </p:txBody>
      </p:sp>
      <p:sp>
        <p:nvSpPr>
          <p:cNvPr id="1640" name="Google Shape;1640;p198"/>
          <p:cNvSpPr/>
          <p:nvPr/>
        </p:nvSpPr>
        <p:spPr>
          <a:xfrm>
            <a:off x="2586542" y="3589856"/>
            <a:ext cx="4256400" cy="1353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Productivity &amp;</a:t>
            </a:r>
            <a:endParaRPr sz="4500"/>
          </a:p>
          <a:p>
            <a:pPr indent="0" lvl="0" marL="0" rtl="0" algn="ctr">
              <a:spcBef>
                <a:spcPts val="0"/>
              </a:spcBef>
              <a:spcAft>
                <a:spcPts val="0"/>
              </a:spcAft>
              <a:buNone/>
            </a:pPr>
            <a:r>
              <a:rPr lang="en-GB" sz="4500"/>
              <a:t>Effectiveness</a:t>
            </a:r>
            <a:endParaRPr sz="4500"/>
          </a:p>
        </p:txBody>
      </p:sp>
      <p:sp>
        <p:nvSpPr>
          <p:cNvPr id="1641" name="Google Shape;1641;p198"/>
          <p:cNvSpPr/>
          <p:nvPr/>
        </p:nvSpPr>
        <p:spPr>
          <a:xfrm>
            <a:off x="2586542" y="3589856"/>
            <a:ext cx="4256400" cy="13536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Productivity &amp;</a:t>
            </a:r>
            <a:endParaRPr sz="4500"/>
          </a:p>
          <a:p>
            <a:pPr indent="0" lvl="0" marL="0" rtl="0" algn="ctr">
              <a:spcBef>
                <a:spcPts val="0"/>
              </a:spcBef>
              <a:spcAft>
                <a:spcPts val="0"/>
              </a:spcAft>
              <a:buNone/>
            </a:pPr>
            <a:r>
              <a:rPr lang="en-GB" sz="4500"/>
              <a:t>Effectiveness</a:t>
            </a:r>
            <a:endParaRPr sz="4500"/>
          </a:p>
        </p:txBody>
      </p:sp>
      <p:sp>
        <p:nvSpPr>
          <p:cNvPr id="1642" name="Google Shape;1642;p198"/>
          <p:cNvSpPr/>
          <p:nvPr/>
        </p:nvSpPr>
        <p:spPr>
          <a:xfrm>
            <a:off x="2586543" y="332569"/>
            <a:ext cx="4256400" cy="13536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Long Hours</a:t>
            </a:r>
            <a:endParaRPr sz="4500"/>
          </a:p>
        </p:txBody>
      </p:sp>
      <p:sp>
        <p:nvSpPr>
          <p:cNvPr id="1643" name="Google Shape;1643;p198"/>
          <p:cNvSpPr/>
          <p:nvPr/>
        </p:nvSpPr>
        <p:spPr>
          <a:xfrm>
            <a:off x="2586542" y="3589856"/>
            <a:ext cx="4256400" cy="1353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Productivity &amp;</a:t>
            </a:r>
            <a:endParaRPr sz="4500"/>
          </a:p>
          <a:p>
            <a:pPr indent="0" lvl="0" marL="0" rtl="0" algn="ctr">
              <a:spcBef>
                <a:spcPts val="0"/>
              </a:spcBef>
              <a:spcAft>
                <a:spcPts val="0"/>
              </a:spcAft>
              <a:buNone/>
            </a:pPr>
            <a:r>
              <a:rPr lang="en-GB" sz="4500"/>
              <a:t>Effectiveness</a:t>
            </a:r>
            <a:endParaRPr sz="4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2"/>
                                        </p:tgtEl>
                                        <p:attrNameLst>
                                          <p:attrName>style.visibility</p:attrName>
                                        </p:attrNameLst>
                                      </p:cBhvr>
                                      <p:to>
                                        <p:strVal val="visible"/>
                                      </p:to>
                                    </p:set>
                                    <p:animEffect filter="fade" transition="in">
                                      <p:cBhvr>
                                        <p:cTn dur="1"/>
                                        <p:tgtEl>
                                          <p:spTgt spid="1642"/>
                                        </p:tgtEl>
                                      </p:cBhvr>
                                    </p:animEffect>
                                  </p:childTnLst>
                                </p:cTn>
                              </p:par>
                              <p:par>
                                <p:cTn fill="hold" nodeType="withEffect" presetClass="entr" presetID="10" presetSubtype="0">
                                  <p:stCondLst>
                                    <p:cond delay="0"/>
                                  </p:stCondLst>
                                  <p:childTnLst>
                                    <p:set>
                                      <p:cBhvr>
                                        <p:cTn dur="1" fill="hold">
                                          <p:stCondLst>
                                            <p:cond delay="0"/>
                                          </p:stCondLst>
                                        </p:cTn>
                                        <p:tgtEl>
                                          <p:spTgt spid="1643"/>
                                        </p:tgtEl>
                                        <p:attrNameLst>
                                          <p:attrName>style.visibility</p:attrName>
                                        </p:attrNameLst>
                                      </p:cBhvr>
                                      <p:to>
                                        <p:strVal val="visible"/>
                                      </p:to>
                                    </p:set>
                                    <p:animEffect filter="fade" transition="in">
                                      <p:cBhvr>
                                        <p:cTn dur="1"/>
                                        <p:tgtEl>
                                          <p:spTgt spid="16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7" name="Shape 1647"/>
        <p:cNvGrpSpPr/>
        <p:nvPr/>
      </p:nvGrpSpPr>
      <p:grpSpPr>
        <a:xfrm>
          <a:off x="0" y="0"/>
          <a:ext cx="0" cy="0"/>
          <a:chOff x="0" y="0"/>
          <a:chExt cx="0" cy="0"/>
        </a:xfrm>
      </p:grpSpPr>
      <p:sp>
        <p:nvSpPr>
          <p:cNvPr id="1648" name="Google Shape;1648;p19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649" name="Google Shape;1649;p199"/>
          <p:cNvSpPr/>
          <p:nvPr/>
        </p:nvSpPr>
        <p:spPr>
          <a:xfrm>
            <a:off x="588660" y="487669"/>
            <a:ext cx="3859200" cy="13989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Split Hours</a:t>
            </a:r>
            <a:endParaRPr sz="4500"/>
          </a:p>
        </p:txBody>
      </p:sp>
      <p:sp>
        <p:nvSpPr>
          <p:cNvPr id="1650" name="Google Shape;1650;p199"/>
          <p:cNvSpPr/>
          <p:nvPr/>
        </p:nvSpPr>
        <p:spPr>
          <a:xfrm>
            <a:off x="4926177" y="487669"/>
            <a:ext cx="3908700" cy="13989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Unused Benefits</a:t>
            </a:r>
            <a:endParaRPr sz="4500"/>
          </a:p>
        </p:txBody>
      </p:sp>
      <p:sp>
        <p:nvSpPr>
          <p:cNvPr id="1651" name="Google Shape;1651;p199"/>
          <p:cNvSpPr/>
          <p:nvPr/>
        </p:nvSpPr>
        <p:spPr>
          <a:xfrm>
            <a:off x="4926177" y="3447131"/>
            <a:ext cx="3589800" cy="1363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Challenge Yourself</a:t>
            </a:r>
            <a:endParaRPr sz="4500"/>
          </a:p>
        </p:txBody>
      </p:sp>
      <p:sp>
        <p:nvSpPr>
          <p:cNvPr id="1652" name="Google Shape;1652;p199"/>
          <p:cNvSpPr/>
          <p:nvPr/>
        </p:nvSpPr>
        <p:spPr>
          <a:xfrm>
            <a:off x="468028" y="3447131"/>
            <a:ext cx="3859200" cy="1363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Lost Passion</a:t>
            </a:r>
            <a:endParaRPr sz="4500"/>
          </a:p>
        </p:txBody>
      </p:sp>
      <p:sp>
        <p:nvSpPr>
          <p:cNvPr id="1653" name="Google Shape;1653;p199"/>
          <p:cNvSpPr txBox="1"/>
          <p:nvPr>
            <p:ph type="title"/>
          </p:nvPr>
        </p:nvSpPr>
        <p:spPr>
          <a:xfrm>
            <a:off x="348541" y="2150850"/>
            <a:ext cx="86727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5400"/>
              <a:t>Productivity &amp; Effectiveness</a:t>
            </a:r>
            <a:endParaRPr sz="5400"/>
          </a:p>
        </p:txBody>
      </p:sp>
      <p:cxnSp>
        <p:nvCxnSpPr>
          <p:cNvPr id="1654" name="Google Shape;1654;p199"/>
          <p:cNvCxnSpPr/>
          <p:nvPr/>
        </p:nvCxnSpPr>
        <p:spPr>
          <a:xfrm>
            <a:off x="827559" y="307763"/>
            <a:ext cx="3140100" cy="1716900"/>
          </a:xfrm>
          <a:prstGeom prst="straightConnector1">
            <a:avLst/>
          </a:prstGeom>
          <a:noFill/>
          <a:ln cap="flat" cmpd="sng" w="38100">
            <a:solidFill>
              <a:srgbClr val="FF0000"/>
            </a:solidFill>
            <a:prstDash val="solid"/>
            <a:round/>
            <a:headEnd len="med" w="med" type="none"/>
            <a:tailEnd len="med" w="med" type="none"/>
          </a:ln>
        </p:spPr>
      </p:cxnSp>
      <p:cxnSp>
        <p:nvCxnSpPr>
          <p:cNvPr id="1655" name="Google Shape;1655;p199"/>
          <p:cNvCxnSpPr/>
          <p:nvPr/>
        </p:nvCxnSpPr>
        <p:spPr>
          <a:xfrm flipH="1" rot="10800000">
            <a:off x="900572" y="307800"/>
            <a:ext cx="2963700" cy="1758600"/>
          </a:xfrm>
          <a:prstGeom prst="straightConnector1">
            <a:avLst/>
          </a:prstGeom>
          <a:noFill/>
          <a:ln cap="flat" cmpd="sng" w="38100">
            <a:solidFill>
              <a:srgbClr val="FF0000"/>
            </a:solidFill>
            <a:prstDash val="solid"/>
            <a:round/>
            <a:headEnd len="med" w="med" type="none"/>
            <a:tailEnd len="med" w="med" type="none"/>
          </a:ln>
        </p:spPr>
      </p:cxnSp>
      <p:sp>
        <p:nvSpPr>
          <p:cNvPr id="1656" name="Google Shape;1656;p199"/>
          <p:cNvSpPr/>
          <p:nvPr/>
        </p:nvSpPr>
        <p:spPr>
          <a:xfrm>
            <a:off x="588660" y="487688"/>
            <a:ext cx="3859200" cy="13989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60 x 1</a:t>
            </a:r>
            <a:endParaRPr sz="4500"/>
          </a:p>
          <a:p>
            <a:pPr indent="0" lvl="0" marL="0" rtl="0" algn="ctr">
              <a:spcBef>
                <a:spcPts val="0"/>
              </a:spcBef>
              <a:spcAft>
                <a:spcPts val="0"/>
              </a:spcAft>
              <a:buNone/>
            </a:pPr>
            <a:r>
              <a:rPr lang="en-GB" sz="4500"/>
              <a:t>15 x 4 </a:t>
            </a:r>
            <a:endParaRPr sz="4500"/>
          </a:p>
        </p:txBody>
      </p:sp>
      <p:cxnSp>
        <p:nvCxnSpPr>
          <p:cNvPr id="1657" name="Google Shape;1657;p199"/>
          <p:cNvCxnSpPr/>
          <p:nvPr/>
        </p:nvCxnSpPr>
        <p:spPr>
          <a:xfrm>
            <a:off x="5310577" y="286931"/>
            <a:ext cx="3140100" cy="1716900"/>
          </a:xfrm>
          <a:prstGeom prst="straightConnector1">
            <a:avLst/>
          </a:prstGeom>
          <a:noFill/>
          <a:ln cap="flat" cmpd="sng" w="38100">
            <a:solidFill>
              <a:srgbClr val="FF0000"/>
            </a:solidFill>
            <a:prstDash val="solid"/>
            <a:round/>
            <a:headEnd len="med" w="med" type="none"/>
            <a:tailEnd len="med" w="med" type="none"/>
          </a:ln>
        </p:spPr>
      </p:cxnSp>
      <p:cxnSp>
        <p:nvCxnSpPr>
          <p:cNvPr id="1658" name="Google Shape;1658;p199"/>
          <p:cNvCxnSpPr/>
          <p:nvPr/>
        </p:nvCxnSpPr>
        <p:spPr>
          <a:xfrm flipH="1" rot="10800000">
            <a:off x="5383589" y="286969"/>
            <a:ext cx="2963700" cy="1758600"/>
          </a:xfrm>
          <a:prstGeom prst="straightConnector1">
            <a:avLst/>
          </a:prstGeom>
          <a:noFill/>
          <a:ln cap="flat" cmpd="sng" w="38100">
            <a:solidFill>
              <a:srgbClr val="FF0000"/>
            </a:solidFill>
            <a:prstDash val="solid"/>
            <a:round/>
            <a:headEnd len="med" w="med" type="none"/>
            <a:tailEnd len="med" w="med" type="none"/>
          </a:ln>
        </p:spPr>
      </p:cxnSp>
      <p:cxnSp>
        <p:nvCxnSpPr>
          <p:cNvPr id="1659" name="Google Shape;1659;p199"/>
          <p:cNvCxnSpPr/>
          <p:nvPr/>
        </p:nvCxnSpPr>
        <p:spPr>
          <a:xfrm>
            <a:off x="770394" y="3222413"/>
            <a:ext cx="3140100" cy="1716900"/>
          </a:xfrm>
          <a:prstGeom prst="straightConnector1">
            <a:avLst/>
          </a:prstGeom>
          <a:noFill/>
          <a:ln cap="flat" cmpd="sng" w="38100">
            <a:solidFill>
              <a:srgbClr val="FF0000"/>
            </a:solidFill>
            <a:prstDash val="solid"/>
            <a:round/>
            <a:headEnd len="med" w="med" type="none"/>
            <a:tailEnd len="med" w="med" type="none"/>
          </a:ln>
        </p:spPr>
      </p:cxnSp>
      <p:cxnSp>
        <p:nvCxnSpPr>
          <p:cNvPr id="1660" name="Google Shape;1660;p199"/>
          <p:cNvCxnSpPr/>
          <p:nvPr/>
        </p:nvCxnSpPr>
        <p:spPr>
          <a:xfrm flipH="1" rot="10800000">
            <a:off x="843407" y="3222450"/>
            <a:ext cx="2963700" cy="175860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9"/>
                                        </p:tgtEl>
                                        <p:attrNameLst>
                                          <p:attrName>style.visibility</p:attrName>
                                        </p:attrNameLst>
                                      </p:cBhvr>
                                      <p:to>
                                        <p:strVal val="visible"/>
                                      </p:to>
                                    </p:set>
                                    <p:animEffect filter="fade" transition="in">
                                      <p:cBhvr>
                                        <p:cTn dur="1"/>
                                        <p:tgtEl>
                                          <p:spTgt spid="16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5"/>
                                        </p:tgtEl>
                                        <p:attrNameLst>
                                          <p:attrName>style.visibility</p:attrName>
                                        </p:attrNameLst>
                                      </p:cBhvr>
                                      <p:to>
                                        <p:strVal val="visible"/>
                                      </p:to>
                                    </p:set>
                                    <p:animEffect filter="fade" transition="in">
                                      <p:cBhvr>
                                        <p:cTn dur="1"/>
                                        <p:tgtEl>
                                          <p:spTgt spid="1655"/>
                                        </p:tgtEl>
                                      </p:cBhvr>
                                    </p:animEffect>
                                  </p:childTnLst>
                                </p:cTn>
                              </p:par>
                              <p:par>
                                <p:cTn fill="hold" nodeType="withEffect" presetClass="entr" presetID="10" presetSubtype="0">
                                  <p:stCondLst>
                                    <p:cond delay="0"/>
                                  </p:stCondLst>
                                  <p:childTnLst>
                                    <p:set>
                                      <p:cBhvr>
                                        <p:cTn dur="1" fill="hold">
                                          <p:stCondLst>
                                            <p:cond delay="0"/>
                                          </p:stCondLst>
                                        </p:cTn>
                                        <p:tgtEl>
                                          <p:spTgt spid="1654"/>
                                        </p:tgtEl>
                                        <p:attrNameLst>
                                          <p:attrName>style.visibility</p:attrName>
                                        </p:attrNameLst>
                                      </p:cBhvr>
                                      <p:to>
                                        <p:strVal val="visible"/>
                                      </p:to>
                                    </p:set>
                                    <p:animEffect filter="fade" transition="in">
                                      <p:cBhvr>
                                        <p:cTn dur="1"/>
                                        <p:tgtEl>
                                          <p:spTgt spid="16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6"/>
                                        </p:tgtEl>
                                        <p:attrNameLst>
                                          <p:attrName>style.visibility</p:attrName>
                                        </p:attrNameLst>
                                      </p:cBhvr>
                                      <p:to>
                                        <p:strVal val="visible"/>
                                      </p:to>
                                    </p:set>
                                    <p:animEffect filter="fade" transition="in">
                                      <p:cBhvr>
                                        <p:cTn dur="1"/>
                                        <p:tgtEl>
                                          <p:spTgt spid="1656"/>
                                        </p:tgtEl>
                                      </p:cBhvr>
                                    </p:animEffect>
                                  </p:childTnLst>
                                </p:cTn>
                              </p:par>
                              <p:par>
                                <p:cTn fill="hold" nodeType="withEffect" presetClass="exit" presetID="10" presetSubtype="0">
                                  <p:stCondLst>
                                    <p:cond delay="0"/>
                                  </p:stCondLst>
                                  <p:childTnLst>
                                    <p:animEffect filter="fade" transition="out">
                                      <p:cBhvr>
                                        <p:cTn dur="1"/>
                                        <p:tgtEl>
                                          <p:spTgt spid="1655"/>
                                        </p:tgtEl>
                                      </p:cBhvr>
                                    </p:animEffect>
                                    <p:set>
                                      <p:cBhvr>
                                        <p:cTn dur="1" fill="hold">
                                          <p:stCondLst>
                                            <p:cond delay="0"/>
                                          </p:stCondLst>
                                        </p:cTn>
                                        <p:tgtEl>
                                          <p:spTgt spid="165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1654"/>
                                        </p:tgtEl>
                                      </p:cBhvr>
                                    </p:animEffect>
                                    <p:set>
                                      <p:cBhvr>
                                        <p:cTn dur="1" fill="hold">
                                          <p:stCondLst>
                                            <p:cond delay="0"/>
                                          </p:stCondLst>
                                        </p:cTn>
                                        <p:tgtEl>
                                          <p:spTgt spid="165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0"/>
                                        </p:tgtEl>
                                        <p:attrNameLst>
                                          <p:attrName>style.visibility</p:attrName>
                                        </p:attrNameLst>
                                      </p:cBhvr>
                                      <p:to>
                                        <p:strVal val="visible"/>
                                      </p:to>
                                    </p:set>
                                    <p:animEffect filter="fade" transition="in">
                                      <p:cBhvr>
                                        <p:cTn dur="1"/>
                                        <p:tgtEl>
                                          <p:spTgt spid="16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7"/>
                                        </p:tgtEl>
                                        <p:attrNameLst>
                                          <p:attrName>style.visibility</p:attrName>
                                        </p:attrNameLst>
                                      </p:cBhvr>
                                      <p:to>
                                        <p:strVal val="visible"/>
                                      </p:to>
                                    </p:set>
                                    <p:animEffect filter="fade" transition="in">
                                      <p:cBhvr>
                                        <p:cTn dur="1"/>
                                        <p:tgtEl>
                                          <p:spTgt spid="1657"/>
                                        </p:tgtEl>
                                      </p:cBhvr>
                                    </p:animEffect>
                                  </p:childTnLst>
                                </p:cTn>
                              </p:par>
                              <p:par>
                                <p:cTn fill="hold" nodeType="withEffect" presetClass="entr" presetID="10" presetSubtype="0">
                                  <p:stCondLst>
                                    <p:cond delay="0"/>
                                  </p:stCondLst>
                                  <p:childTnLst>
                                    <p:set>
                                      <p:cBhvr>
                                        <p:cTn dur="1" fill="hold">
                                          <p:stCondLst>
                                            <p:cond delay="0"/>
                                          </p:stCondLst>
                                        </p:cTn>
                                        <p:tgtEl>
                                          <p:spTgt spid="1658"/>
                                        </p:tgtEl>
                                        <p:attrNameLst>
                                          <p:attrName>style.visibility</p:attrName>
                                        </p:attrNameLst>
                                      </p:cBhvr>
                                      <p:to>
                                        <p:strVal val="visible"/>
                                      </p:to>
                                    </p:set>
                                    <p:animEffect filter="fade" transition="in">
                                      <p:cBhvr>
                                        <p:cTn dur="1"/>
                                        <p:tgtEl>
                                          <p:spTgt spid="16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2"/>
                                        </p:tgtEl>
                                        <p:attrNameLst>
                                          <p:attrName>style.visibility</p:attrName>
                                        </p:attrNameLst>
                                      </p:cBhvr>
                                      <p:to>
                                        <p:strVal val="visible"/>
                                      </p:to>
                                    </p:set>
                                    <p:animEffect filter="fade" transition="in">
                                      <p:cBhvr>
                                        <p:cTn dur="1"/>
                                        <p:tgtEl>
                                          <p:spTgt spid="16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0"/>
                                        </p:tgtEl>
                                        <p:attrNameLst>
                                          <p:attrName>style.visibility</p:attrName>
                                        </p:attrNameLst>
                                      </p:cBhvr>
                                      <p:to>
                                        <p:strVal val="visible"/>
                                      </p:to>
                                    </p:set>
                                    <p:animEffect filter="fade" transition="in">
                                      <p:cBhvr>
                                        <p:cTn dur="1"/>
                                        <p:tgtEl>
                                          <p:spTgt spid="1660"/>
                                        </p:tgtEl>
                                      </p:cBhvr>
                                    </p:animEffect>
                                  </p:childTnLst>
                                </p:cTn>
                              </p:par>
                              <p:par>
                                <p:cTn fill="hold" nodeType="withEffect" presetClass="entr" presetID="10" presetSubtype="0">
                                  <p:stCondLst>
                                    <p:cond delay="0"/>
                                  </p:stCondLst>
                                  <p:childTnLst>
                                    <p:set>
                                      <p:cBhvr>
                                        <p:cTn dur="1" fill="hold">
                                          <p:stCondLst>
                                            <p:cond delay="0"/>
                                          </p:stCondLst>
                                        </p:cTn>
                                        <p:tgtEl>
                                          <p:spTgt spid="1659"/>
                                        </p:tgtEl>
                                        <p:attrNameLst>
                                          <p:attrName>style.visibility</p:attrName>
                                        </p:attrNameLst>
                                      </p:cBhvr>
                                      <p:to>
                                        <p:strVal val="visible"/>
                                      </p:to>
                                    </p:set>
                                    <p:animEffect filter="fade" transition="in">
                                      <p:cBhvr>
                                        <p:cTn dur="1"/>
                                        <p:tgtEl>
                                          <p:spTgt spid="16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1"/>
                                        </p:tgtEl>
                                        <p:attrNameLst>
                                          <p:attrName>style.visibility</p:attrName>
                                        </p:attrNameLst>
                                      </p:cBhvr>
                                      <p:to>
                                        <p:strVal val="visible"/>
                                      </p:to>
                                    </p:set>
                                    <p:animEffect filter="fade" transition="in">
                                      <p:cBhvr>
                                        <p:cTn dur="1"/>
                                        <p:tgtEl>
                                          <p:spTgt spid="16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4" name="Shape 1664"/>
        <p:cNvGrpSpPr/>
        <p:nvPr/>
      </p:nvGrpSpPr>
      <p:grpSpPr>
        <a:xfrm>
          <a:off x="0" y="0"/>
          <a:ext cx="0" cy="0"/>
          <a:chOff x="0" y="0"/>
          <a:chExt cx="0" cy="0"/>
        </a:xfrm>
      </p:grpSpPr>
      <p:sp>
        <p:nvSpPr>
          <p:cNvPr id="1665" name="Google Shape;1665;p200"/>
          <p:cNvSpPr txBox="1"/>
          <p:nvPr>
            <p:ph type="title"/>
          </p:nvPr>
        </p:nvSpPr>
        <p:spPr>
          <a:xfrm>
            <a:off x="134960" y="77400"/>
            <a:ext cx="88740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5400"/>
              <a:t>Book Suggestion</a:t>
            </a:r>
            <a:endParaRPr sz="5400"/>
          </a:p>
        </p:txBody>
      </p:sp>
      <p:sp>
        <p:nvSpPr>
          <p:cNvPr id="1666" name="Google Shape;1666;p2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1667" name="Google Shape;1667;p200"/>
          <p:cNvPicPr preferRelativeResize="0"/>
          <p:nvPr/>
        </p:nvPicPr>
        <p:blipFill>
          <a:blip r:embed="rId3">
            <a:alphaModFix/>
          </a:blip>
          <a:stretch>
            <a:fillRect/>
          </a:stretch>
        </p:blipFill>
        <p:spPr>
          <a:xfrm>
            <a:off x="3248543" y="972825"/>
            <a:ext cx="2646208" cy="3995774"/>
          </a:xfrm>
          <a:prstGeom prst="rect">
            <a:avLst/>
          </a:prstGeom>
          <a:noFill/>
          <a:ln cap="flat" cmpd="sng" w="19050">
            <a:solidFill>
              <a:srgbClr val="F3F3F3"/>
            </a:solidFill>
            <a:prstDash val="solid"/>
            <a:round/>
            <a:headEnd len="sm" w="sm" type="none"/>
            <a:tailEnd len="sm" w="sm" type="none"/>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1" name="Shape 1671"/>
        <p:cNvGrpSpPr/>
        <p:nvPr/>
      </p:nvGrpSpPr>
      <p:grpSpPr>
        <a:xfrm>
          <a:off x="0" y="0"/>
          <a:ext cx="0" cy="0"/>
          <a:chOff x="0" y="0"/>
          <a:chExt cx="0" cy="0"/>
        </a:xfrm>
      </p:grpSpPr>
      <p:sp>
        <p:nvSpPr>
          <p:cNvPr id="1672" name="Google Shape;1672;p20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5400"/>
              <a:t>Are there any gotchas?</a:t>
            </a:r>
            <a:endParaRPr sz="5400"/>
          </a:p>
        </p:txBody>
      </p:sp>
      <p:sp>
        <p:nvSpPr>
          <p:cNvPr id="1673" name="Google Shape;1673;p20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674" name="Google Shape;1674;p201"/>
          <p:cNvSpPr txBox="1"/>
          <p:nvPr>
            <p:ph type="title"/>
          </p:nvPr>
        </p:nvSpPr>
        <p:spPr>
          <a:xfrm>
            <a:off x="426030" y="2150888"/>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5400"/>
              <a:t>Yes, there are</a:t>
            </a:r>
            <a:endParaRPr sz="5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672"/>
                                        </p:tgtEl>
                                      </p:cBhvr>
                                    </p:animEffect>
                                    <p:set>
                                      <p:cBhvr>
                                        <p:cTn dur="1" fill="hold">
                                          <p:stCondLst>
                                            <p:cond delay="0"/>
                                          </p:stCondLst>
                                        </p:cTn>
                                        <p:tgtEl>
                                          <p:spTgt spid="167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674"/>
                                        </p:tgtEl>
                                        <p:attrNameLst>
                                          <p:attrName>style.visibility</p:attrName>
                                        </p:attrNameLst>
                                      </p:cBhvr>
                                      <p:to>
                                        <p:strVal val="visible"/>
                                      </p:to>
                                    </p:set>
                                    <p:animEffect filter="fade" transition="in">
                                      <p:cBhvr>
                                        <p:cTn dur="1"/>
                                        <p:tgtEl>
                                          <p:spTgt spid="16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8" name="Shape 1678"/>
        <p:cNvGrpSpPr/>
        <p:nvPr/>
      </p:nvGrpSpPr>
      <p:grpSpPr>
        <a:xfrm>
          <a:off x="0" y="0"/>
          <a:ext cx="0" cy="0"/>
          <a:chOff x="0" y="0"/>
          <a:chExt cx="0" cy="0"/>
        </a:xfrm>
      </p:grpSpPr>
      <p:sp>
        <p:nvSpPr>
          <p:cNvPr id="1679" name="Google Shape;1679;p20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5400"/>
              <a:t>Receipts for Failure</a:t>
            </a:r>
            <a:endParaRPr sz="5400"/>
          </a:p>
        </p:txBody>
      </p:sp>
      <p:sp>
        <p:nvSpPr>
          <p:cNvPr id="1680" name="Google Shape;1680;p20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681" name="Google Shape;1681;p202"/>
          <p:cNvSpPr/>
          <p:nvPr/>
        </p:nvSpPr>
        <p:spPr>
          <a:xfrm>
            <a:off x="436539" y="402319"/>
            <a:ext cx="3791700" cy="14982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GB" sz="5400"/>
              <a:t>Dogmatism</a:t>
            </a:r>
            <a:endParaRPr sz="5400"/>
          </a:p>
        </p:txBody>
      </p:sp>
      <p:sp>
        <p:nvSpPr>
          <p:cNvPr id="1682" name="Google Shape;1682;p202"/>
          <p:cNvSpPr/>
          <p:nvPr/>
        </p:nvSpPr>
        <p:spPr>
          <a:xfrm>
            <a:off x="4726362" y="456019"/>
            <a:ext cx="3995100" cy="14982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5400"/>
              <a:t>Jumping Too Fast</a:t>
            </a:r>
            <a:endParaRPr sz="5400"/>
          </a:p>
        </p:txBody>
      </p:sp>
      <p:sp>
        <p:nvSpPr>
          <p:cNvPr id="1683" name="Google Shape;1683;p202"/>
          <p:cNvSpPr/>
          <p:nvPr/>
        </p:nvSpPr>
        <p:spPr>
          <a:xfrm>
            <a:off x="436539" y="3164944"/>
            <a:ext cx="3791700" cy="1590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5400"/>
              <a:t>Not Having Goals</a:t>
            </a:r>
            <a:endParaRPr sz="5400"/>
          </a:p>
        </p:txBody>
      </p:sp>
      <p:sp>
        <p:nvSpPr>
          <p:cNvPr id="1684" name="Google Shape;1684;p202"/>
          <p:cNvSpPr/>
          <p:nvPr/>
        </p:nvSpPr>
        <p:spPr>
          <a:xfrm>
            <a:off x="4644328" y="3189131"/>
            <a:ext cx="4077000" cy="1590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5400"/>
              <a:t>Fighting Your Nature</a:t>
            </a:r>
            <a:endParaRPr sz="5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1"/>
                                        </p:tgtEl>
                                        <p:attrNameLst>
                                          <p:attrName>style.visibility</p:attrName>
                                        </p:attrNameLst>
                                      </p:cBhvr>
                                      <p:to>
                                        <p:strVal val="visible"/>
                                      </p:to>
                                    </p:set>
                                    <p:animEffect filter="fade" transition="in">
                                      <p:cBhvr>
                                        <p:cTn dur="1"/>
                                        <p:tgtEl>
                                          <p:spTgt spid="16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2"/>
                                        </p:tgtEl>
                                        <p:attrNameLst>
                                          <p:attrName>style.visibility</p:attrName>
                                        </p:attrNameLst>
                                      </p:cBhvr>
                                      <p:to>
                                        <p:strVal val="visible"/>
                                      </p:to>
                                    </p:set>
                                    <p:animEffect filter="fade" transition="in">
                                      <p:cBhvr>
                                        <p:cTn dur="1"/>
                                        <p:tgtEl>
                                          <p:spTgt spid="16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3"/>
                                        </p:tgtEl>
                                        <p:attrNameLst>
                                          <p:attrName>style.visibility</p:attrName>
                                        </p:attrNameLst>
                                      </p:cBhvr>
                                      <p:to>
                                        <p:strVal val="visible"/>
                                      </p:to>
                                    </p:set>
                                    <p:animEffect filter="fade" transition="in">
                                      <p:cBhvr>
                                        <p:cTn dur="1"/>
                                        <p:tgtEl>
                                          <p:spTgt spid="16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4"/>
                                        </p:tgtEl>
                                        <p:attrNameLst>
                                          <p:attrName>style.visibility</p:attrName>
                                        </p:attrNameLst>
                                      </p:cBhvr>
                                      <p:to>
                                        <p:strVal val="visible"/>
                                      </p:to>
                                    </p:set>
                                    <p:animEffect filter="fade" transition="in">
                                      <p:cBhvr>
                                        <p:cTn dur="1"/>
                                        <p:tgtEl>
                                          <p:spTgt spid="16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8" name="Shape 1688"/>
        <p:cNvGrpSpPr/>
        <p:nvPr/>
      </p:nvGrpSpPr>
      <p:grpSpPr>
        <a:xfrm>
          <a:off x="0" y="0"/>
          <a:ext cx="0" cy="0"/>
          <a:chOff x="0" y="0"/>
          <a:chExt cx="0" cy="0"/>
        </a:xfrm>
      </p:grpSpPr>
      <p:sp>
        <p:nvSpPr>
          <p:cNvPr id="1689" name="Google Shape;1689;p203"/>
          <p:cNvSpPr txBox="1"/>
          <p:nvPr>
            <p:ph type="title"/>
          </p:nvPr>
        </p:nvSpPr>
        <p:spPr>
          <a:xfrm>
            <a:off x="134960" y="77400"/>
            <a:ext cx="88740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5400"/>
              <a:t>Book Suggestion</a:t>
            </a:r>
            <a:endParaRPr sz="5400"/>
          </a:p>
        </p:txBody>
      </p:sp>
      <p:sp>
        <p:nvSpPr>
          <p:cNvPr id="1690" name="Google Shape;1690;p20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1691" name="Google Shape;1691;p203"/>
          <p:cNvPicPr preferRelativeResize="0"/>
          <p:nvPr/>
        </p:nvPicPr>
        <p:blipFill>
          <a:blip r:embed="rId3">
            <a:alphaModFix/>
          </a:blip>
          <a:stretch>
            <a:fillRect/>
          </a:stretch>
        </p:blipFill>
        <p:spPr>
          <a:xfrm>
            <a:off x="3455812" y="979725"/>
            <a:ext cx="2646208" cy="3995774"/>
          </a:xfrm>
          <a:prstGeom prst="rect">
            <a:avLst/>
          </a:prstGeom>
          <a:noFill/>
          <a:ln cap="flat" cmpd="sng" w="19050">
            <a:solidFill>
              <a:srgbClr val="F3F3F3"/>
            </a:solidFill>
            <a:prstDash val="solid"/>
            <a:round/>
            <a:headEnd len="sm" w="sm" type="none"/>
            <a:tailEnd len="sm" w="sm" type="none"/>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5" name="Shape 1695"/>
        <p:cNvGrpSpPr/>
        <p:nvPr/>
      </p:nvGrpSpPr>
      <p:grpSpPr>
        <a:xfrm>
          <a:off x="0" y="0"/>
          <a:ext cx="0" cy="0"/>
          <a:chOff x="0" y="0"/>
          <a:chExt cx="0" cy="0"/>
        </a:xfrm>
      </p:grpSpPr>
      <p:sp>
        <p:nvSpPr>
          <p:cNvPr id="1696" name="Google Shape;1696;p204"/>
          <p:cNvSpPr txBox="1"/>
          <p:nvPr>
            <p:ph type="title"/>
          </p:nvPr>
        </p:nvSpPr>
        <p:spPr>
          <a:xfrm>
            <a:off x="53039" y="2150888"/>
            <a:ext cx="91440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5400"/>
              <a:t>There is so much information</a:t>
            </a:r>
            <a:endParaRPr sz="5400"/>
          </a:p>
        </p:txBody>
      </p:sp>
      <p:sp>
        <p:nvSpPr>
          <p:cNvPr id="1697" name="Google Shape;1697;p20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698" name="Google Shape;1698;p204"/>
          <p:cNvSpPr txBox="1"/>
          <p:nvPr>
            <p:ph type="title"/>
          </p:nvPr>
        </p:nvSpPr>
        <p:spPr>
          <a:xfrm>
            <a:off x="167369" y="2150888"/>
            <a:ext cx="91440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5400"/>
              <a:t>Who do we trust?</a:t>
            </a:r>
            <a:endParaRPr sz="5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696"/>
                                        </p:tgtEl>
                                      </p:cBhvr>
                                    </p:animEffect>
                                    <p:set>
                                      <p:cBhvr>
                                        <p:cTn dur="1" fill="hold">
                                          <p:stCondLst>
                                            <p:cond delay="0"/>
                                          </p:stCondLst>
                                        </p:cTn>
                                        <p:tgtEl>
                                          <p:spTgt spid="169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698"/>
                                        </p:tgtEl>
                                        <p:attrNameLst>
                                          <p:attrName>style.visibility</p:attrName>
                                        </p:attrNameLst>
                                      </p:cBhvr>
                                      <p:to>
                                        <p:strVal val="visible"/>
                                      </p:to>
                                    </p:set>
                                    <p:animEffect filter="fade" transition="in">
                                      <p:cBhvr>
                                        <p:cTn dur="1"/>
                                        <p:tgtEl>
                                          <p:spTgt spid="16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2" name="Shape 1702"/>
        <p:cNvGrpSpPr/>
        <p:nvPr/>
      </p:nvGrpSpPr>
      <p:grpSpPr>
        <a:xfrm>
          <a:off x="0" y="0"/>
          <a:ext cx="0" cy="0"/>
          <a:chOff x="0" y="0"/>
          <a:chExt cx="0" cy="0"/>
        </a:xfrm>
      </p:grpSpPr>
      <p:sp>
        <p:nvSpPr>
          <p:cNvPr id="1703" name="Google Shape;1703;p20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5400"/>
              <a:t>Recommendations</a:t>
            </a:r>
            <a:endParaRPr sz="5400"/>
          </a:p>
        </p:txBody>
      </p:sp>
      <p:sp>
        <p:nvSpPr>
          <p:cNvPr id="1704" name="Google Shape;1704;p2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705" name="Google Shape;1705;p205"/>
          <p:cNvSpPr/>
          <p:nvPr/>
        </p:nvSpPr>
        <p:spPr>
          <a:xfrm>
            <a:off x="436539" y="402319"/>
            <a:ext cx="3791700" cy="14982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Find Specialist </a:t>
            </a:r>
            <a:endParaRPr sz="4500"/>
          </a:p>
        </p:txBody>
      </p:sp>
      <p:sp>
        <p:nvSpPr>
          <p:cNvPr id="1706" name="Google Shape;1706;p205"/>
          <p:cNvSpPr/>
          <p:nvPr/>
        </p:nvSpPr>
        <p:spPr>
          <a:xfrm>
            <a:off x="4726362" y="456019"/>
            <a:ext cx="3791700" cy="14982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Talk to Professional</a:t>
            </a:r>
            <a:endParaRPr sz="4500"/>
          </a:p>
        </p:txBody>
      </p:sp>
      <p:sp>
        <p:nvSpPr>
          <p:cNvPr id="1707" name="Google Shape;1707;p205"/>
          <p:cNvSpPr/>
          <p:nvPr/>
        </p:nvSpPr>
        <p:spPr>
          <a:xfrm>
            <a:off x="436539" y="3164944"/>
            <a:ext cx="3791700" cy="14982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Experiment</a:t>
            </a:r>
            <a:endParaRPr sz="4500"/>
          </a:p>
        </p:txBody>
      </p:sp>
      <p:sp>
        <p:nvSpPr>
          <p:cNvPr id="1708" name="Google Shape;1708;p205"/>
          <p:cNvSpPr/>
          <p:nvPr/>
        </p:nvSpPr>
        <p:spPr>
          <a:xfrm>
            <a:off x="4644328" y="3189131"/>
            <a:ext cx="3955500" cy="14982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Share your Experience</a:t>
            </a:r>
            <a:endParaRPr sz="4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5"/>
                                        </p:tgtEl>
                                        <p:attrNameLst>
                                          <p:attrName>style.visibility</p:attrName>
                                        </p:attrNameLst>
                                      </p:cBhvr>
                                      <p:to>
                                        <p:strVal val="visible"/>
                                      </p:to>
                                    </p:set>
                                    <p:animEffect filter="fade" transition="in">
                                      <p:cBhvr>
                                        <p:cTn dur="1"/>
                                        <p:tgtEl>
                                          <p:spTgt spid="17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6"/>
                                        </p:tgtEl>
                                        <p:attrNameLst>
                                          <p:attrName>style.visibility</p:attrName>
                                        </p:attrNameLst>
                                      </p:cBhvr>
                                      <p:to>
                                        <p:strVal val="visible"/>
                                      </p:to>
                                    </p:set>
                                    <p:animEffect filter="fade" transition="in">
                                      <p:cBhvr>
                                        <p:cTn dur="1"/>
                                        <p:tgtEl>
                                          <p:spTgt spid="17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7"/>
                                        </p:tgtEl>
                                        <p:attrNameLst>
                                          <p:attrName>style.visibility</p:attrName>
                                        </p:attrNameLst>
                                      </p:cBhvr>
                                      <p:to>
                                        <p:strVal val="visible"/>
                                      </p:to>
                                    </p:set>
                                    <p:animEffect filter="fade" transition="in">
                                      <p:cBhvr>
                                        <p:cTn dur="1"/>
                                        <p:tgtEl>
                                          <p:spTgt spid="17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8"/>
                                        </p:tgtEl>
                                        <p:attrNameLst>
                                          <p:attrName>style.visibility</p:attrName>
                                        </p:attrNameLst>
                                      </p:cBhvr>
                                      <p:to>
                                        <p:strVal val="visible"/>
                                      </p:to>
                                    </p:set>
                                    <p:animEffect filter="fade" transition="in">
                                      <p:cBhvr>
                                        <p:cTn dur="1"/>
                                        <p:tgtEl>
                                          <p:spTgt spid="17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8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7200"/>
              <a:t>Why</a:t>
            </a:r>
            <a:r>
              <a:rPr lang="en-GB" sz="7200"/>
              <a:t> does it matter?</a:t>
            </a:r>
            <a:endParaRPr sz="7200"/>
          </a:p>
        </p:txBody>
      </p:sp>
      <p:sp>
        <p:nvSpPr>
          <p:cNvPr id="377" name="Google Shape;377;p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2" name="Shape 1712"/>
        <p:cNvGrpSpPr/>
        <p:nvPr/>
      </p:nvGrpSpPr>
      <p:grpSpPr>
        <a:xfrm>
          <a:off x="0" y="0"/>
          <a:ext cx="0" cy="0"/>
          <a:chOff x="0" y="0"/>
          <a:chExt cx="0" cy="0"/>
        </a:xfrm>
      </p:grpSpPr>
      <p:sp>
        <p:nvSpPr>
          <p:cNvPr id="1713" name="Google Shape;1713;p20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5400"/>
              <a:t>To that last point of sharing</a:t>
            </a:r>
            <a:endParaRPr sz="5400"/>
          </a:p>
        </p:txBody>
      </p:sp>
      <p:sp>
        <p:nvSpPr>
          <p:cNvPr id="1714" name="Google Shape;1714;p20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715" name="Google Shape;1715;p206"/>
          <p:cNvSpPr txBox="1"/>
          <p:nvPr>
            <p:ph type="title"/>
          </p:nvPr>
        </p:nvSpPr>
        <p:spPr>
          <a:xfrm>
            <a:off x="-280892" y="2150888"/>
            <a:ext cx="9835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5400"/>
              <a:t>Skipped major part of habits</a:t>
            </a:r>
            <a:endParaRPr sz="5400"/>
          </a:p>
        </p:txBody>
      </p:sp>
      <p:sp>
        <p:nvSpPr>
          <p:cNvPr id="1716" name="Google Shape;1716;p206"/>
          <p:cNvSpPr txBox="1"/>
          <p:nvPr>
            <p:ph type="title"/>
          </p:nvPr>
        </p:nvSpPr>
        <p:spPr>
          <a:xfrm>
            <a:off x="-345803" y="2150888"/>
            <a:ext cx="9835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5400"/>
              <a:t>What makes them stick</a:t>
            </a:r>
            <a:endParaRPr sz="5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713"/>
                                        </p:tgtEl>
                                      </p:cBhvr>
                                    </p:animEffect>
                                    <p:set>
                                      <p:cBhvr>
                                        <p:cTn dur="1" fill="hold">
                                          <p:stCondLst>
                                            <p:cond delay="0"/>
                                          </p:stCondLst>
                                        </p:cTn>
                                        <p:tgtEl>
                                          <p:spTgt spid="171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715"/>
                                        </p:tgtEl>
                                        <p:attrNameLst>
                                          <p:attrName>style.visibility</p:attrName>
                                        </p:attrNameLst>
                                      </p:cBhvr>
                                      <p:to>
                                        <p:strVal val="visible"/>
                                      </p:to>
                                    </p:set>
                                    <p:animEffect filter="fade" transition="in">
                                      <p:cBhvr>
                                        <p:cTn dur="1"/>
                                        <p:tgtEl>
                                          <p:spTgt spid="17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715"/>
                                        </p:tgtEl>
                                      </p:cBhvr>
                                    </p:animEffect>
                                    <p:set>
                                      <p:cBhvr>
                                        <p:cTn dur="1" fill="hold">
                                          <p:stCondLst>
                                            <p:cond delay="0"/>
                                          </p:stCondLst>
                                        </p:cTn>
                                        <p:tgtEl>
                                          <p:spTgt spid="171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716"/>
                                        </p:tgtEl>
                                        <p:attrNameLst>
                                          <p:attrName>style.visibility</p:attrName>
                                        </p:attrNameLst>
                                      </p:cBhvr>
                                      <p:to>
                                        <p:strVal val="visible"/>
                                      </p:to>
                                    </p:set>
                                    <p:animEffect filter="fade" transition="in">
                                      <p:cBhvr>
                                        <p:cTn dur="1"/>
                                        <p:tgtEl>
                                          <p:spTgt spid="17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0" name="Shape 1720"/>
        <p:cNvGrpSpPr/>
        <p:nvPr/>
      </p:nvGrpSpPr>
      <p:grpSpPr>
        <a:xfrm>
          <a:off x="0" y="0"/>
          <a:ext cx="0" cy="0"/>
          <a:chOff x="0" y="0"/>
          <a:chExt cx="0" cy="0"/>
        </a:xfrm>
      </p:grpSpPr>
      <p:sp>
        <p:nvSpPr>
          <p:cNvPr id="1721" name="Google Shape;1721;p20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5400"/>
              <a:t>Beliefs</a:t>
            </a:r>
            <a:endParaRPr sz="5400"/>
          </a:p>
        </p:txBody>
      </p:sp>
      <p:sp>
        <p:nvSpPr>
          <p:cNvPr id="1722" name="Google Shape;1722;p207"/>
          <p:cNvSpPr/>
          <p:nvPr/>
        </p:nvSpPr>
        <p:spPr>
          <a:xfrm>
            <a:off x="672269" y="405506"/>
            <a:ext cx="3728400" cy="15579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500"/>
              <a:t>Find Inspiration</a:t>
            </a:r>
            <a:endParaRPr sz="4500"/>
          </a:p>
        </p:txBody>
      </p:sp>
      <p:sp>
        <p:nvSpPr>
          <p:cNvPr id="1723" name="Google Shape;1723;p207"/>
          <p:cNvSpPr/>
          <p:nvPr/>
        </p:nvSpPr>
        <p:spPr>
          <a:xfrm>
            <a:off x="5167850" y="405500"/>
            <a:ext cx="3382800" cy="15579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500"/>
              <a:t>Find Purpose</a:t>
            </a:r>
            <a:endParaRPr sz="4500"/>
          </a:p>
        </p:txBody>
      </p:sp>
      <p:sp>
        <p:nvSpPr>
          <p:cNvPr id="1724" name="Google Shape;1724;p207"/>
          <p:cNvSpPr/>
          <p:nvPr/>
        </p:nvSpPr>
        <p:spPr>
          <a:xfrm>
            <a:off x="2880578" y="3274788"/>
            <a:ext cx="3382800" cy="15579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500"/>
              <a:t>Find Community</a:t>
            </a:r>
            <a:endParaRPr sz="4500"/>
          </a:p>
        </p:txBody>
      </p:sp>
      <p:sp>
        <p:nvSpPr>
          <p:cNvPr id="1725" name="Google Shape;1725;p20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2"/>
                                        </p:tgtEl>
                                        <p:attrNameLst>
                                          <p:attrName>style.visibility</p:attrName>
                                        </p:attrNameLst>
                                      </p:cBhvr>
                                      <p:to>
                                        <p:strVal val="visible"/>
                                      </p:to>
                                    </p:set>
                                    <p:animEffect filter="fade" transition="in">
                                      <p:cBhvr>
                                        <p:cTn dur="1"/>
                                        <p:tgtEl>
                                          <p:spTgt spid="17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3"/>
                                        </p:tgtEl>
                                        <p:attrNameLst>
                                          <p:attrName>style.visibility</p:attrName>
                                        </p:attrNameLst>
                                      </p:cBhvr>
                                      <p:to>
                                        <p:strVal val="visible"/>
                                      </p:to>
                                    </p:set>
                                    <p:animEffect filter="fade" transition="in">
                                      <p:cBhvr>
                                        <p:cTn dur="1"/>
                                        <p:tgtEl>
                                          <p:spTgt spid="17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4"/>
                                        </p:tgtEl>
                                        <p:attrNameLst>
                                          <p:attrName>style.visibility</p:attrName>
                                        </p:attrNameLst>
                                      </p:cBhvr>
                                      <p:to>
                                        <p:strVal val="visible"/>
                                      </p:to>
                                    </p:set>
                                    <p:animEffect filter="fade" transition="in">
                                      <p:cBhvr>
                                        <p:cTn dur="1"/>
                                        <p:tgtEl>
                                          <p:spTgt spid="17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9" name="Shape 1729"/>
        <p:cNvGrpSpPr/>
        <p:nvPr/>
      </p:nvGrpSpPr>
      <p:grpSpPr>
        <a:xfrm>
          <a:off x="0" y="0"/>
          <a:ext cx="0" cy="0"/>
          <a:chOff x="0" y="0"/>
          <a:chExt cx="0" cy="0"/>
        </a:xfrm>
      </p:grpSpPr>
      <p:sp>
        <p:nvSpPr>
          <p:cNvPr id="1730" name="Google Shape;1730;p20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Call For Action</a:t>
            </a:r>
            <a:endParaRPr sz="6000"/>
          </a:p>
        </p:txBody>
      </p:sp>
      <p:sp>
        <p:nvSpPr>
          <p:cNvPr id="1731" name="Google Shape;1731;p208"/>
          <p:cNvSpPr/>
          <p:nvPr/>
        </p:nvSpPr>
        <p:spPr>
          <a:xfrm>
            <a:off x="311675" y="303900"/>
            <a:ext cx="4102500" cy="15258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Welcome Change</a:t>
            </a:r>
            <a:endParaRPr sz="4800"/>
          </a:p>
        </p:txBody>
      </p:sp>
      <p:sp>
        <p:nvSpPr>
          <p:cNvPr id="1732" name="Google Shape;1732;p208"/>
          <p:cNvSpPr/>
          <p:nvPr/>
        </p:nvSpPr>
        <p:spPr>
          <a:xfrm>
            <a:off x="4923175" y="271700"/>
            <a:ext cx="3909000" cy="15579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Lead by Example</a:t>
            </a:r>
            <a:endParaRPr sz="4800"/>
          </a:p>
        </p:txBody>
      </p:sp>
      <p:sp>
        <p:nvSpPr>
          <p:cNvPr id="1733" name="Google Shape;1733;p208"/>
          <p:cNvSpPr/>
          <p:nvPr/>
        </p:nvSpPr>
        <p:spPr>
          <a:xfrm>
            <a:off x="311700" y="3313900"/>
            <a:ext cx="4102500" cy="15579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Communicate</a:t>
            </a:r>
            <a:endParaRPr sz="4800"/>
          </a:p>
        </p:txBody>
      </p:sp>
      <p:sp>
        <p:nvSpPr>
          <p:cNvPr id="1734" name="Google Shape;1734;p208"/>
          <p:cNvSpPr/>
          <p:nvPr/>
        </p:nvSpPr>
        <p:spPr>
          <a:xfrm>
            <a:off x="4923175" y="3313900"/>
            <a:ext cx="3909000" cy="15579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Experiment!</a:t>
            </a:r>
            <a:endParaRPr sz="4800"/>
          </a:p>
        </p:txBody>
      </p:sp>
      <p:sp>
        <p:nvSpPr>
          <p:cNvPr id="1735" name="Google Shape;1735;p20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1"/>
                                        </p:tgtEl>
                                        <p:attrNameLst>
                                          <p:attrName>style.visibility</p:attrName>
                                        </p:attrNameLst>
                                      </p:cBhvr>
                                      <p:to>
                                        <p:strVal val="visible"/>
                                      </p:to>
                                    </p:set>
                                    <p:animEffect filter="fade" transition="in">
                                      <p:cBhvr>
                                        <p:cTn dur="1"/>
                                        <p:tgtEl>
                                          <p:spTgt spid="17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2"/>
                                        </p:tgtEl>
                                        <p:attrNameLst>
                                          <p:attrName>style.visibility</p:attrName>
                                        </p:attrNameLst>
                                      </p:cBhvr>
                                      <p:to>
                                        <p:strVal val="visible"/>
                                      </p:to>
                                    </p:set>
                                    <p:animEffect filter="fade" transition="in">
                                      <p:cBhvr>
                                        <p:cTn dur="1"/>
                                        <p:tgtEl>
                                          <p:spTgt spid="17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3"/>
                                        </p:tgtEl>
                                        <p:attrNameLst>
                                          <p:attrName>style.visibility</p:attrName>
                                        </p:attrNameLst>
                                      </p:cBhvr>
                                      <p:to>
                                        <p:strVal val="visible"/>
                                      </p:to>
                                    </p:set>
                                    <p:animEffect filter="fade" transition="in">
                                      <p:cBhvr>
                                        <p:cTn dur="1"/>
                                        <p:tgtEl>
                                          <p:spTgt spid="17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4"/>
                                        </p:tgtEl>
                                        <p:attrNameLst>
                                          <p:attrName>style.visibility</p:attrName>
                                        </p:attrNameLst>
                                      </p:cBhvr>
                                      <p:to>
                                        <p:strVal val="visible"/>
                                      </p:to>
                                    </p:set>
                                    <p:animEffect filter="fade" transition="in">
                                      <p:cBhvr>
                                        <p:cTn dur="1"/>
                                        <p:tgtEl>
                                          <p:spTgt spid="17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9" name="Shape 1739"/>
        <p:cNvGrpSpPr/>
        <p:nvPr/>
      </p:nvGrpSpPr>
      <p:grpSpPr>
        <a:xfrm>
          <a:off x="0" y="0"/>
          <a:ext cx="0" cy="0"/>
          <a:chOff x="0" y="0"/>
          <a:chExt cx="0" cy="0"/>
        </a:xfrm>
      </p:grpSpPr>
      <p:sp>
        <p:nvSpPr>
          <p:cNvPr id="1740" name="Google Shape;1740;p20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Q/A</a:t>
            </a:r>
            <a:endParaRPr sz="6000"/>
          </a:p>
        </p:txBody>
      </p:sp>
      <p:sp>
        <p:nvSpPr>
          <p:cNvPr id="1741" name="Google Shape;1741;p20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5" name="Shape 1745"/>
        <p:cNvGrpSpPr/>
        <p:nvPr/>
      </p:nvGrpSpPr>
      <p:grpSpPr>
        <a:xfrm>
          <a:off x="0" y="0"/>
          <a:ext cx="0" cy="0"/>
          <a:chOff x="0" y="0"/>
          <a:chExt cx="0" cy="0"/>
        </a:xfrm>
      </p:grpSpPr>
      <p:sp>
        <p:nvSpPr>
          <p:cNvPr id="1746" name="Google Shape;1746;p210"/>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6000"/>
              <a:t>About Speaker</a:t>
            </a:r>
            <a:endParaRPr sz="6000"/>
          </a:p>
        </p:txBody>
      </p:sp>
      <p:sp>
        <p:nvSpPr>
          <p:cNvPr id="1747" name="Google Shape;1747;p210"/>
          <p:cNvSpPr txBox="1"/>
          <p:nvPr/>
        </p:nvSpPr>
        <p:spPr>
          <a:xfrm>
            <a:off x="971075" y="1525975"/>
            <a:ext cx="3000000" cy="3000000"/>
          </a:xfrm>
          <a:prstGeom prst="rect">
            <a:avLst/>
          </a:prstGeom>
          <a:noFill/>
          <a:ln>
            <a:noFill/>
          </a:ln>
        </p:spPr>
        <p:txBody>
          <a:bodyPr anchorCtr="0" anchor="ctr" bIns="91425" lIns="91425" spcFirstLastPara="1" rIns="91425" wrap="square" tIns="91425">
            <a:noAutofit/>
          </a:bodyPr>
          <a:lstStyle/>
          <a:p>
            <a:pPr indent="127000" lvl="0" marL="0" rtl="0" algn="l">
              <a:spcBef>
                <a:spcPts val="0"/>
              </a:spcBef>
              <a:spcAft>
                <a:spcPts val="0"/>
              </a:spcAft>
              <a:buNone/>
            </a:pPr>
            <a:r>
              <a:t/>
            </a:r>
            <a:endParaRPr sz="2400">
              <a:solidFill>
                <a:srgbClr val="3E6E84"/>
              </a:solidFill>
            </a:endParaRPr>
          </a:p>
        </p:txBody>
      </p:sp>
      <p:sp>
        <p:nvSpPr>
          <p:cNvPr id="1748" name="Google Shape;1748;p210"/>
          <p:cNvSpPr txBox="1"/>
          <p:nvPr>
            <p:ph idx="1" type="body"/>
          </p:nvPr>
        </p:nvSpPr>
        <p:spPr>
          <a:xfrm>
            <a:off x="311700" y="1304875"/>
            <a:ext cx="8520600" cy="34164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FFFFFF"/>
                </a:solidFill>
              </a:rPr>
              <a:t>Twitter: @DmitryVinnik</a:t>
            </a:r>
            <a:endParaRPr sz="4800">
              <a:solidFill>
                <a:srgbClr val="FFFFFF"/>
              </a:solidFill>
            </a:endParaRPr>
          </a:p>
          <a:p>
            <a:pPr indent="0" lvl="0" marL="0" rtl="0" algn="l">
              <a:spcBef>
                <a:spcPts val="0"/>
              </a:spcBef>
              <a:spcAft>
                <a:spcPts val="0"/>
              </a:spcAft>
              <a:buNone/>
            </a:pPr>
            <a:r>
              <a:rPr lang="en-GB" sz="4800">
                <a:solidFill>
                  <a:srgbClr val="FFFFFF"/>
                </a:solidFill>
              </a:rPr>
              <a:t>LinkedIn: in/dmitry-vinnik/</a:t>
            </a:r>
            <a:endParaRPr sz="4800">
              <a:solidFill>
                <a:srgbClr val="FFFFFF"/>
              </a:solidFill>
            </a:endParaRPr>
          </a:p>
          <a:p>
            <a:pPr indent="0" lvl="0" marL="0" rtl="0" algn="l">
              <a:spcBef>
                <a:spcPts val="0"/>
              </a:spcBef>
              <a:spcAft>
                <a:spcPts val="0"/>
              </a:spcAft>
              <a:buNone/>
            </a:pPr>
            <a:r>
              <a:rPr lang="en-GB" sz="4800">
                <a:solidFill>
                  <a:srgbClr val="FFFFFF"/>
                </a:solidFill>
              </a:rPr>
              <a:t>Email: dmitry@dvinnik.com</a:t>
            </a:r>
            <a:endParaRPr sz="4800">
              <a:solidFill>
                <a:srgbClr val="FFFFFF"/>
              </a:solidFill>
            </a:endParaRPr>
          </a:p>
          <a:p>
            <a:pPr indent="127000" lvl="0" marL="0" rtl="0" algn="l">
              <a:lnSpc>
                <a:spcPct val="100000"/>
              </a:lnSpc>
              <a:spcBef>
                <a:spcPts val="0"/>
              </a:spcBef>
              <a:spcAft>
                <a:spcPts val="0"/>
              </a:spcAft>
              <a:buNone/>
            </a:pPr>
            <a:r>
              <a:t/>
            </a:r>
            <a:endParaRPr sz="4800">
              <a:solidFill>
                <a:srgbClr val="FFFFFF"/>
              </a:solidFill>
            </a:endParaRPr>
          </a:p>
          <a:p>
            <a:pPr indent="0" lvl="0" marL="0" rtl="0" algn="l">
              <a:spcBef>
                <a:spcPts val="0"/>
              </a:spcBef>
              <a:spcAft>
                <a:spcPts val="1600"/>
              </a:spcAft>
              <a:buNone/>
            </a:pPr>
            <a:r>
              <a:t/>
            </a:r>
            <a:endParaRPr sz="4800">
              <a:solidFill>
                <a:srgbClr val="FFFFFF"/>
              </a:solidFill>
            </a:endParaRPr>
          </a:p>
        </p:txBody>
      </p:sp>
      <p:sp>
        <p:nvSpPr>
          <p:cNvPr id="1749" name="Google Shape;1749;p2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83" name="Google Shape;383;p81"/>
          <p:cNvSpPr/>
          <p:nvPr/>
        </p:nvSpPr>
        <p:spPr>
          <a:xfrm>
            <a:off x="360650" y="1780500"/>
            <a:ext cx="3379200" cy="1582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Broken Windows</a:t>
            </a:r>
            <a:endParaRPr sz="4800"/>
          </a:p>
        </p:txBody>
      </p:sp>
      <p:cxnSp>
        <p:nvCxnSpPr>
          <p:cNvPr id="384" name="Google Shape;384;p81"/>
          <p:cNvCxnSpPr/>
          <p:nvPr/>
        </p:nvCxnSpPr>
        <p:spPr>
          <a:xfrm>
            <a:off x="4090200" y="2571750"/>
            <a:ext cx="963600" cy="0"/>
          </a:xfrm>
          <a:prstGeom prst="straightConnector1">
            <a:avLst/>
          </a:prstGeom>
          <a:noFill/>
          <a:ln cap="flat" cmpd="sng" w="38100">
            <a:solidFill>
              <a:srgbClr val="FFFFFF"/>
            </a:solidFill>
            <a:prstDash val="solid"/>
            <a:round/>
            <a:headEnd len="med" w="med" type="none"/>
            <a:tailEnd len="med" w="med" type="triangle"/>
          </a:ln>
        </p:spPr>
      </p:cxnSp>
      <p:sp>
        <p:nvSpPr>
          <p:cNvPr id="385" name="Google Shape;385;p81"/>
          <p:cNvSpPr/>
          <p:nvPr/>
        </p:nvSpPr>
        <p:spPr>
          <a:xfrm>
            <a:off x="5404150" y="1780500"/>
            <a:ext cx="3379200" cy="1582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Broken Software</a:t>
            </a:r>
            <a:endParaRPr sz="4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
                                        <p:tgtEl>
                                          <p:spTgt spid="3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1"/>
                                        <p:tgtEl>
                                          <p:spTgt spid="3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8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7200"/>
              <a:t>Broken Software</a:t>
            </a:r>
            <a:endParaRPr sz="7200"/>
          </a:p>
        </p:txBody>
      </p:sp>
      <p:sp>
        <p:nvSpPr>
          <p:cNvPr id="391" name="Google Shape;391;p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92" name="Google Shape;392;p82"/>
          <p:cNvSpPr txBox="1"/>
          <p:nvPr>
            <p:ph type="title"/>
          </p:nvPr>
        </p:nvSpPr>
        <p:spPr>
          <a:xfrm>
            <a:off x="0" y="122200"/>
            <a:ext cx="9510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7200"/>
              <a:t>Broken Software</a:t>
            </a:r>
            <a:endParaRPr sz="7200"/>
          </a:p>
        </p:txBody>
      </p:sp>
      <p:sp>
        <p:nvSpPr>
          <p:cNvPr id="393" name="Google Shape;393;p82"/>
          <p:cNvSpPr/>
          <p:nvPr/>
        </p:nvSpPr>
        <p:spPr>
          <a:xfrm>
            <a:off x="777675" y="1340200"/>
            <a:ext cx="3240000" cy="1526100"/>
          </a:xfrm>
          <a:prstGeom prst="roundRect">
            <a:avLst>
              <a:gd fmla="val 16667" name="adj"/>
            </a:avLst>
          </a:prstGeom>
          <a:solidFill>
            <a:srgbClr val="F3F3F3"/>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Broken</a:t>
            </a:r>
            <a:r>
              <a:rPr lang="en-GB" sz="4800"/>
              <a:t> Code</a:t>
            </a:r>
            <a:endParaRPr sz="4800"/>
          </a:p>
        </p:txBody>
      </p:sp>
      <p:sp>
        <p:nvSpPr>
          <p:cNvPr id="394" name="Google Shape;394;p82"/>
          <p:cNvSpPr/>
          <p:nvPr/>
        </p:nvSpPr>
        <p:spPr>
          <a:xfrm>
            <a:off x="5046950" y="1340200"/>
            <a:ext cx="3240000" cy="1526100"/>
          </a:xfrm>
          <a:prstGeom prst="roundRect">
            <a:avLst>
              <a:gd fmla="val 16667" name="adj"/>
            </a:avLst>
          </a:prstGeom>
          <a:solidFill>
            <a:srgbClr val="F3F3F3"/>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Broken</a:t>
            </a:r>
            <a:r>
              <a:rPr lang="en-GB" sz="4800"/>
              <a:t> Team</a:t>
            </a:r>
            <a:endParaRPr sz="4800"/>
          </a:p>
        </p:txBody>
      </p:sp>
      <p:sp>
        <p:nvSpPr>
          <p:cNvPr id="395" name="Google Shape;395;p82"/>
          <p:cNvSpPr/>
          <p:nvPr/>
        </p:nvSpPr>
        <p:spPr>
          <a:xfrm>
            <a:off x="2952000" y="3391375"/>
            <a:ext cx="3240000" cy="1526100"/>
          </a:xfrm>
          <a:prstGeom prst="roundRect">
            <a:avLst>
              <a:gd fmla="val 16667" name="adj"/>
            </a:avLst>
          </a:prstGeom>
          <a:solidFill>
            <a:srgbClr val="F3F3F3"/>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Broken </a:t>
            </a:r>
            <a:r>
              <a:rPr lang="en-GB" sz="4800"/>
              <a:t>You</a:t>
            </a:r>
            <a:endParaRPr sz="4800"/>
          </a:p>
        </p:txBody>
      </p:sp>
      <p:cxnSp>
        <p:nvCxnSpPr>
          <p:cNvPr id="396" name="Google Shape;396;p82"/>
          <p:cNvCxnSpPr>
            <a:stCxn id="393" idx="3"/>
            <a:endCxn id="394" idx="1"/>
          </p:cNvCxnSpPr>
          <p:nvPr/>
        </p:nvCxnSpPr>
        <p:spPr>
          <a:xfrm>
            <a:off x="4017675" y="2103250"/>
            <a:ext cx="1029300" cy="0"/>
          </a:xfrm>
          <a:prstGeom prst="straightConnector1">
            <a:avLst/>
          </a:prstGeom>
          <a:noFill/>
          <a:ln cap="flat" cmpd="sng" w="76200">
            <a:solidFill>
              <a:srgbClr val="F3F3F3"/>
            </a:solidFill>
            <a:prstDash val="solid"/>
            <a:round/>
            <a:headEnd len="med" w="med" type="none"/>
            <a:tailEnd len="med" w="med" type="none"/>
          </a:ln>
        </p:spPr>
      </p:cxnSp>
      <p:cxnSp>
        <p:nvCxnSpPr>
          <p:cNvPr id="397" name="Google Shape;397;p82"/>
          <p:cNvCxnSpPr>
            <a:stCxn id="395" idx="0"/>
          </p:cNvCxnSpPr>
          <p:nvPr/>
        </p:nvCxnSpPr>
        <p:spPr>
          <a:xfrm rot="10800000">
            <a:off x="4572000" y="2137375"/>
            <a:ext cx="0" cy="1254000"/>
          </a:xfrm>
          <a:prstGeom prst="straightConnector1">
            <a:avLst/>
          </a:prstGeom>
          <a:noFill/>
          <a:ln cap="flat" cmpd="sng" w="76200">
            <a:solidFill>
              <a:srgbClr val="F3F3F3"/>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90"/>
                                        </p:tgtEl>
                                      </p:cBhvr>
                                    </p:animEffect>
                                    <p:set>
                                      <p:cBhvr>
                                        <p:cTn dur="1" fill="hold">
                                          <p:stCondLst>
                                            <p:cond delay="0"/>
                                          </p:stCondLst>
                                        </p:cTn>
                                        <p:tgtEl>
                                          <p:spTgt spid="39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
                                        <p:tgtEl>
                                          <p:spTgt spid="3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1"/>
                                        <p:tgtEl>
                                          <p:spTgt spid="3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1"/>
                                        <p:tgtEl>
                                          <p:spTgt spid="3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1"/>
                                        <p:tgtEl>
                                          <p:spTgt spid="3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1"/>
                                        <p:tgtEl>
                                          <p:spTgt spid="3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1"/>
                                        <p:tgtEl>
                                          <p:spTgt spid="3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8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7200"/>
              <a:t>Broken Software </a:t>
            </a:r>
            <a:endParaRPr sz="7200"/>
          </a:p>
          <a:p>
            <a:pPr indent="0" lvl="0" marL="0" rtl="0" algn="ctr">
              <a:spcBef>
                <a:spcPts val="0"/>
              </a:spcBef>
              <a:spcAft>
                <a:spcPts val="0"/>
              </a:spcAft>
              <a:buNone/>
            </a:pPr>
            <a:r>
              <a:rPr lang="en-GB" sz="7200"/>
              <a:t>and </a:t>
            </a:r>
            <a:endParaRPr sz="7200"/>
          </a:p>
          <a:p>
            <a:pPr indent="0" lvl="0" marL="0" rtl="0" algn="ctr">
              <a:spcBef>
                <a:spcPts val="0"/>
              </a:spcBef>
              <a:spcAft>
                <a:spcPts val="0"/>
              </a:spcAft>
              <a:buNone/>
            </a:pPr>
            <a:r>
              <a:rPr lang="en-GB" sz="7200"/>
              <a:t>its Elements</a:t>
            </a:r>
            <a:endParaRPr sz="7200"/>
          </a:p>
        </p:txBody>
      </p:sp>
      <p:sp>
        <p:nvSpPr>
          <p:cNvPr id="403" name="Google Shape;403;p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04" name="Google Shape;404;p83"/>
          <p:cNvSpPr txBox="1"/>
          <p:nvPr>
            <p:ph type="title"/>
          </p:nvPr>
        </p:nvSpPr>
        <p:spPr>
          <a:xfrm>
            <a:off x="4241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7200"/>
              <a:t>F</a:t>
            </a:r>
            <a:r>
              <a:rPr lang="en-GB" sz="7200"/>
              <a:t>ocu</a:t>
            </a:r>
            <a:r>
              <a:rPr lang="en-GB" sz="7200"/>
              <a:t>s</a:t>
            </a:r>
            <a:r>
              <a:rPr lang="en-GB" sz="7200"/>
              <a:t> for today</a:t>
            </a:r>
            <a:endParaRPr sz="7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404"/>
                                        </p:tgtEl>
                                      </p:cBhvr>
                                    </p:animEffect>
                                    <p:set>
                                      <p:cBhvr>
                                        <p:cTn dur="1" fill="hold">
                                          <p:stCondLst>
                                            <p:cond delay="0"/>
                                          </p:stCondLst>
                                        </p:cTn>
                                        <p:tgtEl>
                                          <p:spTgt spid="40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1"/>
                                        <p:tgtEl>
                                          <p:spTgt spid="4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8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7200"/>
              <a:t>Fixing Broken “Windows” of Software</a:t>
            </a:r>
            <a:endParaRPr sz="7200"/>
          </a:p>
        </p:txBody>
      </p:sp>
      <p:sp>
        <p:nvSpPr>
          <p:cNvPr id="410" name="Google Shape;410;p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8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7200"/>
              <a:t>Agenda</a:t>
            </a:r>
            <a:endParaRPr sz="7200"/>
          </a:p>
        </p:txBody>
      </p:sp>
      <p:sp>
        <p:nvSpPr>
          <p:cNvPr id="416" name="Google Shape;416;p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17" name="Google Shape;417;p85"/>
          <p:cNvSpPr txBox="1"/>
          <p:nvPr>
            <p:ph type="title"/>
          </p:nvPr>
        </p:nvSpPr>
        <p:spPr>
          <a:xfrm>
            <a:off x="128400" y="34225"/>
            <a:ext cx="88872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7200"/>
              <a:t>Agenda</a:t>
            </a:r>
            <a:endParaRPr sz="7200"/>
          </a:p>
        </p:txBody>
      </p:sp>
      <p:sp>
        <p:nvSpPr>
          <p:cNvPr id="418" name="Google Shape;418;p85"/>
          <p:cNvSpPr/>
          <p:nvPr/>
        </p:nvSpPr>
        <p:spPr>
          <a:xfrm>
            <a:off x="425725" y="1180225"/>
            <a:ext cx="3240000" cy="1526100"/>
          </a:xfrm>
          <a:prstGeom prst="roundRect">
            <a:avLst>
              <a:gd fmla="val 16667" name="adj"/>
            </a:avLst>
          </a:prstGeom>
          <a:solidFill>
            <a:srgbClr val="F3F3F3"/>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Broken Code</a:t>
            </a:r>
            <a:endParaRPr sz="4800"/>
          </a:p>
        </p:txBody>
      </p:sp>
      <p:sp>
        <p:nvSpPr>
          <p:cNvPr id="419" name="Google Shape;419;p85"/>
          <p:cNvSpPr/>
          <p:nvPr/>
        </p:nvSpPr>
        <p:spPr>
          <a:xfrm>
            <a:off x="5286925" y="1180225"/>
            <a:ext cx="3240000" cy="1526100"/>
          </a:xfrm>
          <a:prstGeom prst="roundRect">
            <a:avLst>
              <a:gd fmla="val 16667" name="adj"/>
            </a:avLst>
          </a:prstGeom>
          <a:solidFill>
            <a:srgbClr val="F3F3F3"/>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Broken Team</a:t>
            </a:r>
            <a:endParaRPr sz="4800"/>
          </a:p>
        </p:txBody>
      </p:sp>
      <p:sp>
        <p:nvSpPr>
          <p:cNvPr id="420" name="Google Shape;420;p85"/>
          <p:cNvSpPr/>
          <p:nvPr/>
        </p:nvSpPr>
        <p:spPr>
          <a:xfrm>
            <a:off x="2851625" y="3398175"/>
            <a:ext cx="3240000" cy="1526100"/>
          </a:xfrm>
          <a:prstGeom prst="roundRect">
            <a:avLst>
              <a:gd fmla="val 16667" name="adj"/>
            </a:avLst>
          </a:prstGeom>
          <a:solidFill>
            <a:srgbClr val="F3F3F3"/>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Broken You</a:t>
            </a:r>
            <a:endParaRPr sz="4800"/>
          </a:p>
        </p:txBody>
      </p:sp>
      <p:cxnSp>
        <p:nvCxnSpPr>
          <p:cNvPr id="421" name="Google Shape;421;p85"/>
          <p:cNvCxnSpPr/>
          <p:nvPr/>
        </p:nvCxnSpPr>
        <p:spPr>
          <a:xfrm flipH="1">
            <a:off x="4438625" y="2863725"/>
            <a:ext cx="2456700" cy="393600"/>
          </a:xfrm>
          <a:prstGeom prst="straightConnector1">
            <a:avLst/>
          </a:prstGeom>
          <a:noFill/>
          <a:ln cap="flat" cmpd="sng" w="38100">
            <a:solidFill>
              <a:srgbClr val="FFFFFF"/>
            </a:solidFill>
            <a:prstDash val="solid"/>
            <a:round/>
            <a:headEnd len="med" w="med" type="none"/>
            <a:tailEnd len="med" w="med" type="triangle"/>
          </a:ln>
        </p:spPr>
      </p:cxnSp>
      <p:sp>
        <p:nvSpPr>
          <p:cNvPr id="422" name="Google Shape;422;p85"/>
          <p:cNvSpPr/>
          <p:nvPr/>
        </p:nvSpPr>
        <p:spPr>
          <a:xfrm>
            <a:off x="5286925" y="1180225"/>
            <a:ext cx="3240000" cy="1526100"/>
          </a:xfrm>
          <a:prstGeom prst="roundRect">
            <a:avLst>
              <a:gd fmla="val 16667" name="adj"/>
            </a:avLst>
          </a:prstGeom>
          <a:solidFill>
            <a:srgbClr val="999999"/>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Broken Team</a:t>
            </a:r>
            <a:endParaRPr sz="4800"/>
          </a:p>
        </p:txBody>
      </p:sp>
      <p:sp>
        <p:nvSpPr>
          <p:cNvPr id="423" name="Google Shape;423;p85"/>
          <p:cNvSpPr/>
          <p:nvPr/>
        </p:nvSpPr>
        <p:spPr>
          <a:xfrm>
            <a:off x="2851625" y="3398175"/>
            <a:ext cx="3240000" cy="1526100"/>
          </a:xfrm>
          <a:prstGeom prst="roundRect">
            <a:avLst>
              <a:gd fmla="val 16667" name="adj"/>
            </a:avLst>
          </a:prstGeom>
          <a:solidFill>
            <a:srgbClr val="999999"/>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Broken You</a:t>
            </a:r>
            <a:endParaRPr sz="4800"/>
          </a:p>
        </p:txBody>
      </p:sp>
      <p:cxnSp>
        <p:nvCxnSpPr>
          <p:cNvPr id="424" name="Google Shape;424;p85"/>
          <p:cNvCxnSpPr/>
          <p:nvPr/>
        </p:nvCxnSpPr>
        <p:spPr>
          <a:xfrm flipH="1" rot="10800000">
            <a:off x="3855925" y="1863625"/>
            <a:ext cx="1244400" cy="6600"/>
          </a:xfrm>
          <a:prstGeom prst="straightConnector1">
            <a:avLst/>
          </a:prstGeom>
          <a:noFill/>
          <a:ln cap="flat" cmpd="sng" w="38100">
            <a:solidFill>
              <a:srgbClr val="F3F3F3"/>
            </a:solidFill>
            <a:prstDash val="solid"/>
            <a:round/>
            <a:headEnd len="med" w="med" type="none"/>
            <a:tailEnd len="med" w="med" type="triangle"/>
          </a:ln>
        </p:spPr>
      </p:cxnSp>
      <p:cxnSp>
        <p:nvCxnSpPr>
          <p:cNvPr id="425" name="Google Shape;425;p85"/>
          <p:cNvCxnSpPr/>
          <p:nvPr/>
        </p:nvCxnSpPr>
        <p:spPr>
          <a:xfrm flipH="1">
            <a:off x="4438625" y="2863725"/>
            <a:ext cx="2456700" cy="393600"/>
          </a:xfrm>
          <a:prstGeom prst="straightConnector1">
            <a:avLst/>
          </a:prstGeom>
          <a:noFill/>
          <a:ln cap="flat" cmpd="sng" w="38100">
            <a:solidFill>
              <a:srgbClr val="999999"/>
            </a:solidFill>
            <a:prstDash val="solid"/>
            <a:round/>
            <a:headEnd len="med" w="med" type="none"/>
            <a:tailEnd len="med" w="med" type="triangle"/>
          </a:ln>
        </p:spPr>
      </p:cxnSp>
      <p:cxnSp>
        <p:nvCxnSpPr>
          <p:cNvPr id="426" name="Google Shape;426;p85"/>
          <p:cNvCxnSpPr/>
          <p:nvPr/>
        </p:nvCxnSpPr>
        <p:spPr>
          <a:xfrm flipH="1" rot="10800000">
            <a:off x="3854125" y="1863625"/>
            <a:ext cx="1244400" cy="6600"/>
          </a:xfrm>
          <a:prstGeom prst="straightConnector1">
            <a:avLst/>
          </a:prstGeom>
          <a:noFill/>
          <a:ln cap="flat" cmpd="sng" w="38100">
            <a:solidFill>
              <a:srgbClr val="999999"/>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415"/>
                                        </p:tgtEl>
                                      </p:cBhvr>
                                    </p:animEffect>
                                    <p:set>
                                      <p:cBhvr>
                                        <p:cTn dur="1" fill="hold">
                                          <p:stCondLst>
                                            <p:cond delay="0"/>
                                          </p:stCondLst>
                                        </p:cTn>
                                        <p:tgtEl>
                                          <p:spTgt spid="41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1"/>
                                        <p:tgtEl>
                                          <p:spTgt spid="4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1"/>
                                        <p:tgtEl>
                                          <p:spTgt spid="4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1"/>
                                        <p:tgtEl>
                                          <p:spTgt spid="4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1"/>
                                        <p:tgtEl>
                                          <p:spTgt spid="4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1"/>
                                        <p:tgtEl>
                                          <p:spTgt spid="4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1"/>
                                        <p:tgtEl>
                                          <p:spTgt spid="4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1"/>
                                        <p:tgtEl>
                                          <p:spTgt spid="422"/>
                                        </p:tgtEl>
                                      </p:cBhvr>
                                    </p:animEffect>
                                  </p:childTnLst>
                                </p:cTn>
                              </p:par>
                              <p:par>
                                <p:cTn fill="hold" nodeType="with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1"/>
                                        <p:tgtEl>
                                          <p:spTgt spid="425"/>
                                        </p:tgtEl>
                                      </p:cBhvr>
                                    </p:animEffect>
                                  </p:childTnLst>
                                </p:cTn>
                              </p:par>
                              <p:par>
                                <p:cTn fill="hold" nodeType="with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1"/>
                                        <p:tgtEl>
                                          <p:spTgt spid="426"/>
                                        </p:tgtEl>
                                      </p:cBhvr>
                                    </p:animEffect>
                                  </p:childTnLst>
                                </p:cTn>
                              </p:par>
                              <p:par>
                                <p:cTn fill="hold" nodeType="with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1"/>
                                        <p:tgtEl>
                                          <p:spTgt spid="4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68"/>
          <p:cNvSpPr txBox="1"/>
          <p:nvPr>
            <p:ph type="title"/>
          </p:nvPr>
        </p:nvSpPr>
        <p:spPr>
          <a:xfrm>
            <a:off x="311700" y="-12175"/>
            <a:ext cx="5479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6000"/>
              <a:t>Today’s Focus</a:t>
            </a:r>
            <a:endParaRPr sz="6000"/>
          </a:p>
        </p:txBody>
      </p:sp>
      <p:sp>
        <p:nvSpPr>
          <p:cNvPr id="279" name="Google Shape;279;p68"/>
          <p:cNvSpPr/>
          <p:nvPr/>
        </p:nvSpPr>
        <p:spPr>
          <a:xfrm>
            <a:off x="488975" y="2456525"/>
            <a:ext cx="8532300" cy="11832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Union of </a:t>
            </a:r>
            <a:r>
              <a:rPr lang="en-GB" sz="3600"/>
              <a:t>Engineering</a:t>
            </a:r>
            <a:r>
              <a:rPr lang="en-GB" sz="3600"/>
              <a:t> and Quality </a:t>
            </a:r>
            <a:endParaRPr sz="3600"/>
          </a:p>
        </p:txBody>
      </p:sp>
      <p:sp>
        <p:nvSpPr>
          <p:cNvPr id="280" name="Google Shape;280;p68"/>
          <p:cNvSpPr/>
          <p:nvPr/>
        </p:nvSpPr>
        <p:spPr>
          <a:xfrm>
            <a:off x="488975" y="3769175"/>
            <a:ext cx="8532300" cy="11832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Beyond Code - Team &amp; You</a:t>
            </a:r>
            <a:endParaRPr sz="3600"/>
          </a:p>
        </p:txBody>
      </p:sp>
      <p:sp>
        <p:nvSpPr>
          <p:cNvPr id="281" name="Google Shape;281;p68"/>
          <p:cNvSpPr txBox="1"/>
          <p:nvPr>
            <p:ph type="title"/>
          </p:nvPr>
        </p:nvSpPr>
        <p:spPr>
          <a:xfrm>
            <a:off x="217200" y="2285400"/>
            <a:ext cx="870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6000"/>
              <a:t>What is our focus today?</a:t>
            </a:r>
            <a:endParaRPr sz="6000"/>
          </a:p>
        </p:txBody>
      </p:sp>
      <p:sp>
        <p:nvSpPr>
          <p:cNvPr id="282" name="Google Shape;282;p68"/>
          <p:cNvSpPr/>
          <p:nvPr/>
        </p:nvSpPr>
        <p:spPr>
          <a:xfrm>
            <a:off x="488975" y="1076175"/>
            <a:ext cx="8532300" cy="11832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3600"/>
              <a:t>Legacy Systems: </a:t>
            </a:r>
            <a:endParaRPr sz="3600"/>
          </a:p>
          <a:p>
            <a:pPr indent="0" lvl="0" marL="0" rtl="0" algn="l">
              <a:spcBef>
                <a:spcPts val="0"/>
              </a:spcBef>
              <a:spcAft>
                <a:spcPts val="0"/>
              </a:spcAft>
              <a:buNone/>
            </a:pPr>
            <a:r>
              <a:rPr lang="en-GB" sz="3600"/>
              <a:t>What, Why, How and When </a:t>
            </a:r>
            <a:endParaRPr sz="3600"/>
          </a:p>
        </p:txBody>
      </p:sp>
      <p:sp>
        <p:nvSpPr>
          <p:cNvPr id="283" name="Google Shape;283;p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81"/>
                                        </p:tgtEl>
                                      </p:cBhvr>
                                    </p:animEffect>
                                    <p:set>
                                      <p:cBhvr>
                                        <p:cTn dur="1" fill="hold">
                                          <p:stCondLst>
                                            <p:cond delay="0"/>
                                          </p:stCondLst>
                                        </p:cTn>
                                        <p:tgtEl>
                                          <p:spTgt spid="28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
                                        <p:tgtEl>
                                          <p:spTgt spid="2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
                                        <p:tgtEl>
                                          <p:spTgt spid="2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
                                        <p:tgtEl>
                                          <p:spTgt spid="2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
                                        <p:tgtEl>
                                          <p:spTgt spid="2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8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Number 1 </a:t>
            </a:r>
            <a:endParaRPr sz="6000"/>
          </a:p>
          <a:p>
            <a:pPr indent="0" lvl="0" marL="0" rtl="0" algn="ctr">
              <a:spcBef>
                <a:spcPts val="0"/>
              </a:spcBef>
              <a:spcAft>
                <a:spcPts val="0"/>
              </a:spcAft>
              <a:buNone/>
            </a:pPr>
            <a:r>
              <a:rPr lang="en-GB" sz="6000"/>
              <a:t>Software Grievance?</a:t>
            </a:r>
            <a:endParaRPr sz="6000"/>
          </a:p>
        </p:txBody>
      </p:sp>
      <p:sp>
        <p:nvSpPr>
          <p:cNvPr id="432" name="Google Shape;432;p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33" name="Google Shape;433;p86"/>
          <p:cNvSpPr txBox="1"/>
          <p:nvPr>
            <p:ph type="title"/>
          </p:nvPr>
        </p:nvSpPr>
        <p:spPr>
          <a:xfrm>
            <a:off x="4641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Legacy Systems</a:t>
            </a:r>
            <a:endParaRPr sz="6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431"/>
                                        </p:tgtEl>
                                      </p:cBhvr>
                                    </p:animEffect>
                                    <p:set>
                                      <p:cBhvr>
                                        <p:cTn dur="1" fill="hold">
                                          <p:stCondLst>
                                            <p:cond delay="0"/>
                                          </p:stCondLst>
                                        </p:cTn>
                                        <p:tgtEl>
                                          <p:spTgt spid="43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
                                        <p:tgtEl>
                                          <p:spTgt spid="4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39" name="Google Shape;439;p87"/>
          <p:cNvSpPr txBox="1"/>
          <p:nvPr/>
        </p:nvSpPr>
        <p:spPr>
          <a:xfrm>
            <a:off x="617701" y="1212200"/>
            <a:ext cx="7908600" cy="1750200"/>
          </a:xfrm>
          <a:prstGeom prst="rect">
            <a:avLst/>
          </a:prstGeom>
          <a:noFill/>
          <a:ln>
            <a:noFill/>
          </a:ln>
        </p:spPr>
        <p:txBody>
          <a:bodyPr anchorCtr="0" anchor="b" bIns="91425" lIns="91425" spcFirstLastPara="1" rIns="91425" wrap="square" tIns="91425">
            <a:noAutofit/>
          </a:bodyPr>
          <a:lstStyle/>
          <a:p>
            <a:pPr indent="0" lvl="0" marL="0" rtl="0" algn="ctr">
              <a:lnSpc>
                <a:spcPct val="95000"/>
              </a:lnSpc>
              <a:spcBef>
                <a:spcPts val="0"/>
              </a:spcBef>
              <a:spcAft>
                <a:spcPts val="0"/>
              </a:spcAft>
              <a:buNone/>
            </a:pPr>
            <a:r>
              <a:rPr b="1" lang="en-GB" sz="5400">
                <a:solidFill>
                  <a:srgbClr val="FFFFFF"/>
                </a:solidFill>
              </a:rPr>
              <a:t>“L</a:t>
            </a:r>
            <a:r>
              <a:rPr b="1" lang="en-GB" sz="5400">
                <a:solidFill>
                  <a:srgbClr val="FFFFFF"/>
                </a:solidFill>
              </a:rPr>
              <a:t>egacy code is simply code without tests.</a:t>
            </a:r>
            <a:r>
              <a:rPr b="1" lang="en-GB" sz="5400">
                <a:solidFill>
                  <a:srgbClr val="FFFFFF"/>
                </a:solidFill>
              </a:rPr>
              <a:t>”</a:t>
            </a:r>
            <a:endParaRPr b="1" sz="5400">
              <a:solidFill>
                <a:srgbClr val="FFFFFF"/>
              </a:solidFill>
            </a:endParaRPr>
          </a:p>
        </p:txBody>
      </p:sp>
      <p:sp>
        <p:nvSpPr>
          <p:cNvPr id="440" name="Google Shape;440;p87"/>
          <p:cNvSpPr txBox="1"/>
          <p:nvPr/>
        </p:nvSpPr>
        <p:spPr>
          <a:xfrm>
            <a:off x="1711496" y="2704125"/>
            <a:ext cx="5721000" cy="1183800"/>
          </a:xfrm>
          <a:prstGeom prst="rect">
            <a:avLst/>
          </a:prstGeom>
          <a:noFill/>
          <a:ln>
            <a:noFill/>
          </a:ln>
        </p:spPr>
        <p:txBody>
          <a:bodyPr anchorCtr="0" anchor="ctr" bIns="68575" lIns="68575" spcFirstLastPara="1" rIns="68575" wrap="square" tIns="68575">
            <a:noAutofit/>
          </a:bodyPr>
          <a:lstStyle/>
          <a:p>
            <a:pPr indent="0" lvl="0" marL="0" rtl="0" algn="ctr">
              <a:lnSpc>
                <a:spcPct val="95000"/>
              </a:lnSpc>
              <a:spcBef>
                <a:spcPts val="0"/>
              </a:spcBef>
              <a:spcAft>
                <a:spcPts val="0"/>
              </a:spcAft>
              <a:buNone/>
            </a:pPr>
            <a:r>
              <a:rPr b="1" lang="en-GB" sz="3000">
                <a:solidFill>
                  <a:srgbClr val="FFFFFF"/>
                </a:solidFill>
              </a:rPr>
              <a:t>by Michael Feathers</a:t>
            </a:r>
            <a:endParaRPr sz="3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1"/>
                                        <p:tgtEl>
                                          <p:spTgt spid="4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p8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What if we wanted to add more tests?</a:t>
            </a:r>
            <a:endParaRPr sz="6000"/>
          </a:p>
        </p:txBody>
      </p:sp>
      <p:sp>
        <p:nvSpPr>
          <p:cNvPr id="446" name="Google Shape;446;p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47" name="Google Shape;447;p88"/>
          <p:cNvSpPr txBox="1"/>
          <p:nvPr>
            <p:ph type="title"/>
          </p:nvPr>
        </p:nvSpPr>
        <p:spPr>
          <a:xfrm>
            <a:off x="3921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Catch 22</a:t>
            </a:r>
            <a:endParaRPr sz="6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445"/>
                                        </p:tgtEl>
                                      </p:cBhvr>
                                    </p:animEffect>
                                    <p:set>
                                      <p:cBhvr>
                                        <p:cTn dur="1" fill="hold">
                                          <p:stCondLst>
                                            <p:cond delay="0"/>
                                          </p:stCondLst>
                                        </p:cTn>
                                        <p:tgtEl>
                                          <p:spTgt spid="44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1"/>
                                        <p:tgtEl>
                                          <p:spTgt spid="4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8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53" name="Google Shape;453;p89"/>
          <p:cNvSpPr/>
          <p:nvPr/>
        </p:nvSpPr>
        <p:spPr>
          <a:xfrm>
            <a:off x="662450" y="539575"/>
            <a:ext cx="3379200" cy="15483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To Add</a:t>
            </a:r>
            <a:endParaRPr sz="4800"/>
          </a:p>
          <a:p>
            <a:pPr indent="0" lvl="0" marL="0" rtl="0" algn="ctr">
              <a:spcBef>
                <a:spcPts val="0"/>
              </a:spcBef>
              <a:spcAft>
                <a:spcPts val="0"/>
              </a:spcAft>
              <a:buNone/>
            </a:pPr>
            <a:r>
              <a:rPr lang="en-GB" sz="4800"/>
              <a:t>Tests</a:t>
            </a:r>
            <a:endParaRPr sz="4800"/>
          </a:p>
        </p:txBody>
      </p:sp>
      <p:cxnSp>
        <p:nvCxnSpPr>
          <p:cNvPr id="454" name="Google Shape;454;p89"/>
          <p:cNvCxnSpPr/>
          <p:nvPr/>
        </p:nvCxnSpPr>
        <p:spPr>
          <a:xfrm>
            <a:off x="4417125" y="1330875"/>
            <a:ext cx="963600" cy="0"/>
          </a:xfrm>
          <a:prstGeom prst="straightConnector1">
            <a:avLst/>
          </a:prstGeom>
          <a:noFill/>
          <a:ln cap="flat" cmpd="sng" w="38100">
            <a:solidFill>
              <a:srgbClr val="FFFFFF"/>
            </a:solidFill>
            <a:prstDash val="solid"/>
            <a:round/>
            <a:headEnd len="med" w="med" type="none"/>
            <a:tailEnd len="med" w="med" type="triangle"/>
          </a:ln>
        </p:spPr>
      </p:cxnSp>
      <p:sp>
        <p:nvSpPr>
          <p:cNvPr id="455" name="Google Shape;455;p89"/>
          <p:cNvSpPr/>
          <p:nvPr/>
        </p:nvSpPr>
        <p:spPr>
          <a:xfrm>
            <a:off x="5641950" y="464600"/>
            <a:ext cx="3379200" cy="15483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Need to Refactor</a:t>
            </a:r>
            <a:endParaRPr sz="4800"/>
          </a:p>
        </p:txBody>
      </p:sp>
      <p:sp>
        <p:nvSpPr>
          <p:cNvPr id="456" name="Google Shape;456;p89"/>
          <p:cNvSpPr/>
          <p:nvPr/>
        </p:nvSpPr>
        <p:spPr>
          <a:xfrm>
            <a:off x="662450" y="2923775"/>
            <a:ext cx="3379200" cy="15483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To</a:t>
            </a:r>
            <a:endParaRPr sz="4800"/>
          </a:p>
          <a:p>
            <a:pPr indent="0" lvl="0" marL="0" rtl="0" algn="ctr">
              <a:spcBef>
                <a:spcPts val="0"/>
              </a:spcBef>
              <a:spcAft>
                <a:spcPts val="0"/>
              </a:spcAft>
              <a:buNone/>
            </a:pPr>
            <a:r>
              <a:rPr lang="en-GB" sz="4800"/>
              <a:t>Refactor</a:t>
            </a:r>
            <a:endParaRPr sz="4800"/>
          </a:p>
        </p:txBody>
      </p:sp>
      <p:cxnSp>
        <p:nvCxnSpPr>
          <p:cNvPr id="457" name="Google Shape;457;p89"/>
          <p:cNvCxnSpPr/>
          <p:nvPr/>
        </p:nvCxnSpPr>
        <p:spPr>
          <a:xfrm>
            <a:off x="4417125" y="3715075"/>
            <a:ext cx="963600" cy="0"/>
          </a:xfrm>
          <a:prstGeom prst="straightConnector1">
            <a:avLst/>
          </a:prstGeom>
          <a:noFill/>
          <a:ln cap="flat" cmpd="sng" w="38100">
            <a:solidFill>
              <a:srgbClr val="FFFFFF"/>
            </a:solidFill>
            <a:prstDash val="solid"/>
            <a:round/>
            <a:headEnd len="med" w="med" type="none"/>
            <a:tailEnd len="med" w="med" type="triangle"/>
          </a:ln>
        </p:spPr>
      </p:cxnSp>
      <p:sp>
        <p:nvSpPr>
          <p:cNvPr id="458" name="Google Shape;458;p89"/>
          <p:cNvSpPr/>
          <p:nvPr/>
        </p:nvSpPr>
        <p:spPr>
          <a:xfrm>
            <a:off x="5641950" y="2848800"/>
            <a:ext cx="3379200" cy="15483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Need to Add Tests</a:t>
            </a:r>
            <a:endParaRPr sz="4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1"/>
                                        <p:tgtEl>
                                          <p:spTgt spid="4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1"/>
                                        <p:tgtEl>
                                          <p:spTgt spid="4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1"/>
                                        <p:tgtEl>
                                          <p:spTgt spid="4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1"/>
                                        <p:tgtEl>
                                          <p:spTgt spid="4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1"/>
                                        <p:tgtEl>
                                          <p:spTgt spid="4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90"/>
          <p:cNvSpPr txBox="1"/>
          <p:nvPr>
            <p:ph type="title"/>
          </p:nvPr>
        </p:nvSpPr>
        <p:spPr>
          <a:xfrm>
            <a:off x="64000" y="2150850"/>
            <a:ext cx="89571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Why can’t we just </a:t>
            </a:r>
            <a:endParaRPr sz="6000"/>
          </a:p>
          <a:p>
            <a:pPr indent="0" lvl="0" marL="0" rtl="0" algn="ctr">
              <a:spcBef>
                <a:spcPts val="0"/>
              </a:spcBef>
              <a:spcAft>
                <a:spcPts val="0"/>
              </a:spcAft>
              <a:buNone/>
            </a:pPr>
            <a:r>
              <a:rPr lang="en-GB" sz="6000"/>
              <a:t>add tests?</a:t>
            </a:r>
            <a:endParaRPr sz="6000"/>
          </a:p>
        </p:txBody>
      </p:sp>
      <p:sp>
        <p:nvSpPr>
          <p:cNvPr id="464" name="Google Shape;464;p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65" name="Google Shape;465;p9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Need to preserve Behavior</a:t>
            </a:r>
            <a:endParaRPr sz="6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463"/>
                                        </p:tgtEl>
                                      </p:cBhvr>
                                    </p:animEffect>
                                    <p:set>
                                      <p:cBhvr>
                                        <p:cTn dur="1" fill="hold">
                                          <p:stCondLst>
                                            <p:cond delay="0"/>
                                          </p:stCondLst>
                                        </p:cTn>
                                        <p:tgtEl>
                                          <p:spTgt spid="46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1"/>
                                        <p:tgtEl>
                                          <p:spTgt spid="4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9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71" name="Google Shape;471;p91"/>
          <p:cNvSpPr/>
          <p:nvPr/>
        </p:nvSpPr>
        <p:spPr>
          <a:xfrm>
            <a:off x="199975" y="331600"/>
            <a:ext cx="4217100" cy="15483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Features</a:t>
            </a:r>
            <a:endParaRPr sz="4800"/>
          </a:p>
        </p:txBody>
      </p:sp>
      <p:cxnSp>
        <p:nvCxnSpPr>
          <p:cNvPr id="472" name="Google Shape;472;p91"/>
          <p:cNvCxnSpPr/>
          <p:nvPr/>
        </p:nvCxnSpPr>
        <p:spPr>
          <a:xfrm>
            <a:off x="4547713" y="1115925"/>
            <a:ext cx="963600" cy="0"/>
          </a:xfrm>
          <a:prstGeom prst="straightConnector1">
            <a:avLst/>
          </a:prstGeom>
          <a:noFill/>
          <a:ln cap="flat" cmpd="sng" w="38100">
            <a:solidFill>
              <a:srgbClr val="FFFFFF"/>
            </a:solidFill>
            <a:prstDash val="solid"/>
            <a:round/>
            <a:headEnd len="med" w="med" type="none"/>
            <a:tailEnd len="med" w="med" type="triangle"/>
          </a:ln>
        </p:spPr>
      </p:cxnSp>
      <p:sp>
        <p:nvSpPr>
          <p:cNvPr id="473" name="Google Shape;473;p91"/>
          <p:cNvSpPr/>
          <p:nvPr/>
        </p:nvSpPr>
        <p:spPr>
          <a:xfrm>
            <a:off x="5641950" y="256625"/>
            <a:ext cx="3379200" cy="15483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Behavior</a:t>
            </a:r>
            <a:endParaRPr sz="4800"/>
          </a:p>
        </p:txBody>
      </p:sp>
      <p:sp>
        <p:nvSpPr>
          <p:cNvPr id="474" name="Google Shape;474;p91"/>
          <p:cNvSpPr/>
          <p:nvPr/>
        </p:nvSpPr>
        <p:spPr>
          <a:xfrm>
            <a:off x="199975" y="3290325"/>
            <a:ext cx="4217100" cy="15483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Requirements</a:t>
            </a:r>
            <a:endParaRPr sz="4800"/>
          </a:p>
        </p:txBody>
      </p:sp>
      <p:cxnSp>
        <p:nvCxnSpPr>
          <p:cNvPr id="475" name="Google Shape;475;p91"/>
          <p:cNvCxnSpPr/>
          <p:nvPr/>
        </p:nvCxnSpPr>
        <p:spPr>
          <a:xfrm>
            <a:off x="4547713" y="4064475"/>
            <a:ext cx="963600" cy="0"/>
          </a:xfrm>
          <a:prstGeom prst="straightConnector1">
            <a:avLst/>
          </a:prstGeom>
          <a:noFill/>
          <a:ln cap="flat" cmpd="sng" w="38100">
            <a:solidFill>
              <a:srgbClr val="FFFFFF"/>
            </a:solidFill>
            <a:prstDash val="solid"/>
            <a:round/>
            <a:headEnd len="med" w="med" type="none"/>
            <a:tailEnd len="med" w="med" type="triangle"/>
          </a:ln>
        </p:spPr>
      </p:cxnSp>
      <p:sp>
        <p:nvSpPr>
          <p:cNvPr id="476" name="Google Shape;476;p91"/>
          <p:cNvSpPr/>
          <p:nvPr/>
        </p:nvSpPr>
        <p:spPr>
          <a:xfrm>
            <a:off x="5641950" y="3215350"/>
            <a:ext cx="3379200" cy="15483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Live Product</a:t>
            </a:r>
            <a:endParaRPr sz="4800"/>
          </a:p>
        </p:txBody>
      </p:sp>
      <p:sp>
        <p:nvSpPr>
          <p:cNvPr id="477" name="Google Shape;477;p91"/>
          <p:cNvSpPr txBox="1"/>
          <p:nvPr>
            <p:ph type="title"/>
          </p:nvPr>
        </p:nvSpPr>
        <p:spPr>
          <a:xfrm>
            <a:off x="311700" y="21267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Main Focus in Software</a:t>
            </a:r>
            <a:endParaRPr sz="6000"/>
          </a:p>
        </p:txBody>
      </p:sp>
      <p:cxnSp>
        <p:nvCxnSpPr>
          <p:cNvPr id="478" name="Google Shape;478;p91"/>
          <p:cNvCxnSpPr/>
          <p:nvPr/>
        </p:nvCxnSpPr>
        <p:spPr>
          <a:xfrm>
            <a:off x="903900" y="183975"/>
            <a:ext cx="2871600" cy="1863900"/>
          </a:xfrm>
          <a:prstGeom prst="straightConnector1">
            <a:avLst/>
          </a:prstGeom>
          <a:noFill/>
          <a:ln cap="flat" cmpd="sng" w="38100">
            <a:solidFill>
              <a:srgbClr val="FF0000"/>
            </a:solidFill>
            <a:prstDash val="solid"/>
            <a:round/>
            <a:headEnd len="med" w="med" type="none"/>
            <a:tailEnd len="med" w="med" type="none"/>
          </a:ln>
        </p:spPr>
      </p:cxnSp>
      <p:cxnSp>
        <p:nvCxnSpPr>
          <p:cNvPr id="479" name="Google Shape;479;p91"/>
          <p:cNvCxnSpPr/>
          <p:nvPr/>
        </p:nvCxnSpPr>
        <p:spPr>
          <a:xfrm flipH="1" rot="10800000">
            <a:off x="983900" y="176000"/>
            <a:ext cx="2767500" cy="1855800"/>
          </a:xfrm>
          <a:prstGeom prst="straightConnector1">
            <a:avLst/>
          </a:prstGeom>
          <a:noFill/>
          <a:ln cap="flat" cmpd="sng" w="38100">
            <a:solidFill>
              <a:srgbClr val="FF0000"/>
            </a:solidFill>
            <a:prstDash val="solid"/>
            <a:round/>
            <a:headEnd len="med" w="med" type="none"/>
            <a:tailEnd len="med" w="med" type="none"/>
          </a:ln>
        </p:spPr>
      </p:cxnSp>
      <p:cxnSp>
        <p:nvCxnSpPr>
          <p:cNvPr id="480" name="Google Shape;480;p91"/>
          <p:cNvCxnSpPr/>
          <p:nvPr/>
        </p:nvCxnSpPr>
        <p:spPr>
          <a:xfrm>
            <a:off x="872725" y="3147125"/>
            <a:ext cx="2871600" cy="1863900"/>
          </a:xfrm>
          <a:prstGeom prst="straightConnector1">
            <a:avLst/>
          </a:prstGeom>
          <a:noFill/>
          <a:ln cap="flat" cmpd="sng" w="38100">
            <a:solidFill>
              <a:srgbClr val="FF0000"/>
            </a:solidFill>
            <a:prstDash val="solid"/>
            <a:round/>
            <a:headEnd len="med" w="med" type="none"/>
            <a:tailEnd len="med" w="med" type="none"/>
          </a:ln>
        </p:spPr>
      </p:cxnSp>
      <p:cxnSp>
        <p:nvCxnSpPr>
          <p:cNvPr id="481" name="Google Shape;481;p91"/>
          <p:cNvCxnSpPr/>
          <p:nvPr/>
        </p:nvCxnSpPr>
        <p:spPr>
          <a:xfrm flipH="1" rot="10800000">
            <a:off x="952725" y="3139150"/>
            <a:ext cx="2767500" cy="185580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1"/>
                                        <p:tgtEl>
                                          <p:spTgt spid="4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9"/>
                                        </p:tgtEl>
                                        <p:attrNameLst>
                                          <p:attrName>style.visibility</p:attrName>
                                        </p:attrNameLst>
                                      </p:cBhvr>
                                      <p:to>
                                        <p:strVal val="visible"/>
                                      </p:to>
                                    </p:set>
                                    <p:animEffect filter="fade" transition="in">
                                      <p:cBhvr>
                                        <p:cTn dur="1"/>
                                        <p:tgtEl>
                                          <p:spTgt spid="479"/>
                                        </p:tgtEl>
                                      </p:cBhvr>
                                    </p:animEffect>
                                  </p:childTnLst>
                                </p:cTn>
                              </p:par>
                              <p:par>
                                <p:cTn fill="hold" nodeType="withEffect" presetClass="entr" presetID="10" presetSubtype="0">
                                  <p:stCondLst>
                                    <p:cond delay="0"/>
                                  </p:stCondLst>
                                  <p:childTnLst>
                                    <p:set>
                                      <p:cBhvr>
                                        <p:cTn dur="1" fill="hold">
                                          <p:stCondLst>
                                            <p:cond delay="0"/>
                                          </p:stCondLst>
                                        </p:cTn>
                                        <p:tgtEl>
                                          <p:spTgt spid="478"/>
                                        </p:tgtEl>
                                        <p:attrNameLst>
                                          <p:attrName>style.visibility</p:attrName>
                                        </p:attrNameLst>
                                      </p:cBhvr>
                                      <p:to>
                                        <p:strVal val="visible"/>
                                      </p:to>
                                    </p:set>
                                    <p:animEffect filter="fade" transition="in">
                                      <p:cBhvr>
                                        <p:cTn dur="1"/>
                                        <p:tgtEl>
                                          <p:spTgt spid="4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1"/>
                                        <p:tgtEl>
                                          <p:spTgt spid="4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1"/>
                                        <p:tgtEl>
                                          <p:spTgt spid="4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1"/>
                                        <p:tgtEl>
                                          <p:spTgt spid="4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
                                        </p:tgtEl>
                                        <p:attrNameLst>
                                          <p:attrName>style.visibility</p:attrName>
                                        </p:attrNameLst>
                                      </p:cBhvr>
                                      <p:to>
                                        <p:strVal val="visible"/>
                                      </p:to>
                                    </p:set>
                                    <p:animEffect filter="fade" transition="in">
                                      <p:cBhvr>
                                        <p:cTn dur="1"/>
                                        <p:tgtEl>
                                          <p:spTgt spid="481"/>
                                        </p:tgtEl>
                                      </p:cBhvr>
                                    </p:animEffect>
                                  </p:childTnLst>
                                </p:cTn>
                              </p:par>
                              <p:par>
                                <p:cTn fill="hold" nodeType="withEffect" presetClass="entr" presetID="10" presetSubtype="0">
                                  <p:stCondLst>
                                    <p:cond delay="0"/>
                                  </p:stCondLst>
                                  <p:childTnLst>
                                    <p:set>
                                      <p:cBhvr>
                                        <p:cTn dur="1" fill="hold">
                                          <p:stCondLst>
                                            <p:cond delay="0"/>
                                          </p:stCondLst>
                                        </p:cTn>
                                        <p:tgtEl>
                                          <p:spTgt spid="480"/>
                                        </p:tgtEl>
                                        <p:attrNameLst>
                                          <p:attrName>style.visibility</p:attrName>
                                        </p:attrNameLst>
                                      </p:cBhvr>
                                      <p:to>
                                        <p:strVal val="visible"/>
                                      </p:to>
                                    </p:set>
                                    <p:animEffect filter="fade" transition="in">
                                      <p:cBhvr>
                                        <p:cTn dur="1"/>
                                        <p:tgtEl>
                                          <p:spTgt spid="4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1"/>
                                        <p:tgtEl>
                                          <p:spTgt spid="4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1"/>
                                        <p:tgtEl>
                                          <p:spTgt spid="4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9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Conclusion?</a:t>
            </a:r>
            <a:endParaRPr sz="6000"/>
          </a:p>
        </p:txBody>
      </p:sp>
      <p:sp>
        <p:nvSpPr>
          <p:cNvPr id="487" name="Google Shape;487;p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88" name="Google Shape;488;p92"/>
          <p:cNvSpPr txBox="1"/>
          <p:nvPr>
            <p:ph type="title"/>
          </p:nvPr>
        </p:nvSpPr>
        <p:spPr>
          <a:xfrm>
            <a:off x="3921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Customers care </a:t>
            </a:r>
            <a:endParaRPr sz="6000"/>
          </a:p>
          <a:p>
            <a:pPr indent="0" lvl="0" marL="0" rtl="0" algn="ctr">
              <a:spcBef>
                <a:spcPts val="0"/>
              </a:spcBef>
              <a:spcAft>
                <a:spcPts val="0"/>
              </a:spcAft>
              <a:buNone/>
            </a:pPr>
            <a:r>
              <a:rPr lang="en-GB" sz="6000"/>
              <a:t>about Behavior first</a:t>
            </a:r>
            <a:endParaRPr sz="6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486"/>
                                        </p:tgtEl>
                                      </p:cBhvr>
                                    </p:animEffect>
                                    <p:set>
                                      <p:cBhvr>
                                        <p:cTn dur="1" fill="hold">
                                          <p:stCondLst>
                                            <p:cond delay="0"/>
                                          </p:stCondLst>
                                        </p:cTn>
                                        <p:tgtEl>
                                          <p:spTgt spid="48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1"/>
                                        <p:tgtEl>
                                          <p:spTgt spid="4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9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So do we just leave it?</a:t>
            </a:r>
            <a:endParaRPr sz="6000"/>
          </a:p>
        </p:txBody>
      </p:sp>
      <p:sp>
        <p:nvSpPr>
          <p:cNvPr id="494" name="Google Shape;494;p9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95" name="Google Shape;495;p93"/>
          <p:cNvSpPr txBox="1"/>
          <p:nvPr>
            <p:ph type="title"/>
          </p:nvPr>
        </p:nvSpPr>
        <p:spPr>
          <a:xfrm>
            <a:off x="4081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Maybe</a:t>
            </a:r>
            <a:endParaRPr sz="6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493"/>
                                        </p:tgtEl>
                                      </p:cBhvr>
                                    </p:animEffect>
                                    <p:set>
                                      <p:cBhvr>
                                        <p:cTn dur="1" fill="hold">
                                          <p:stCondLst>
                                            <p:cond delay="0"/>
                                          </p:stCondLst>
                                        </p:cTn>
                                        <p:tgtEl>
                                          <p:spTgt spid="49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95"/>
                                        </p:tgtEl>
                                        <p:attrNameLst>
                                          <p:attrName>style.visibility</p:attrName>
                                        </p:attrNameLst>
                                      </p:cBhvr>
                                      <p:to>
                                        <p:strVal val="visible"/>
                                      </p:to>
                                    </p:set>
                                    <p:animEffect filter="fade" transition="in">
                                      <p:cBhvr>
                                        <p:cTn dur="1"/>
                                        <p:tgtEl>
                                          <p:spTgt spid="4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Google Shape;500;p94"/>
          <p:cNvSpPr txBox="1"/>
          <p:nvPr>
            <p:ph type="title"/>
          </p:nvPr>
        </p:nvSpPr>
        <p:spPr>
          <a:xfrm>
            <a:off x="311700" y="21267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Always Keep In Mind</a:t>
            </a:r>
            <a:endParaRPr sz="6000"/>
          </a:p>
        </p:txBody>
      </p:sp>
      <p:sp>
        <p:nvSpPr>
          <p:cNvPr id="501" name="Google Shape;501;p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502" name="Google Shape;502;p94"/>
          <p:cNvSpPr/>
          <p:nvPr/>
        </p:nvSpPr>
        <p:spPr>
          <a:xfrm>
            <a:off x="662450" y="449850"/>
            <a:ext cx="3379200" cy="14181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Cost of Transition</a:t>
            </a:r>
            <a:endParaRPr sz="4800"/>
          </a:p>
        </p:txBody>
      </p:sp>
      <p:sp>
        <p:nvSpPr>
          <p:cNvPr id="503" name="Google Shape;503;p94"/>
          <p:cNvSpPr/>
          <p:nvPr/>
        </p:nvSpPr>
        <p:spPr>
          <a:xfrm>
            <a:off x="5093250" y="449850"/>
            <a:ext cx="3379200" cy="14181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ROI</a:t>
            </a:r>
            <a:endParaRPr sz="4800"/>
          </a:p>
        </p:txBody>
      </p:sp>
      <p:sp>
        <p:nvSpPr>
          <p:cNvPr id="504" name="Google Shape;504;p94"/>
          <p:cNvSpPr/>
          <p:nvPr/>
        </p:nvSpPr>
        <p:spPr>
          <a:xfrm>
            <a:off x="5093250" y="3227300"/>
            <a:ext cx="3379200" cy="15207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Nothing as Option</a:t>
            </a:r>
            <a:endParaRPr sz="4800"/>
          </a:p>
        </p:txBody>
      </p:sp>
      <p:sp>
        <p:nvSpPr>
          <p:cNvPr id="505" name="Google Shape;505;p94"/>
          <p:cNvSpPr/>
          <p:nvPr/>
        </p:nvSpPr>
        <p:spPr>
          <a:xfrm>
            <a:off x="662450" y="3275550"/>
            <a:ext cx="3379200" cy="15207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Popularity Contest</a:t>
            </a:r>
            <a:endParaRPr sz="4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1"/>
                                        <p:tgtEl>
                                          <p:spTgt spid="5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1"/>
                                        <p:tgtEl>
                                          <p:spTgt spid="5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1"/>
                                        <p:tgtEl>
                                          <p:spTgt spid="5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1"/>
                                        <p:tgtEl>
                                          <p:spTgt spid="5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Google Shape;510;p9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What if we want to change code?</a:t>
            </a:r>
            <a:endParaRPr sz="6000"/>
          </a:p>
        </p:txBody>
      </p:sp>
      <p:sp>
        <p:nvSpPr>
          <p:cNvPr id="511" name="Google Shape;511;p9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512" name="Google Shape;512;p95"/>
          <p:cNvSpPr txBox="1"/>
          <p:nvPr>
            <p:ph type="title"/>
          </p:nvPr>
        </p:nvSpPr>
        <p:spPr>
          <a:xfrm>
            <a:off x="4641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What does it mean, Change Code?</a:t>
            </a:r>
            <a:endParaRPr sz="6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510"/>
                                        </p:tgtEl>
                                      </p:cBhvr>
                                    </p:animEffect>
                                    <p:set>
                                      <p:cBhvr>
                                        <p:cTn dur="1" fill="hold">
                                          <p:stCondLst>
                                            <p:cond delay="0"/>
                                          </p:stCondLst>
                                        </p:cTn>
                                        <p:tgtEl>
                                          <p:spTgt spid="51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12"/>
                                        </p:tgtEl>
                                        <p:attrNameLst>
                                          <p:attrName>style.visibility</p:attrName>
                                        </p:attrNameLst>
                                      </p:cBhvr>
                                      <p:to>
                                        <p:strVal val="visible"/>
                                      </p:to>
                                    </p:set>
                                    <p:animEffect filter="fade" transition="in">
                                      <p:cBhvr>
                                        <p:cTn dur="1"/>
                                        <p:tgtEl>
                                          <p:spTgt spid="5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6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7200"/>
              <a:t>What goes into Building Software?</a:t>
            </a:r>
            <a:endParaRPr sz="7200"/>
          </a:p>
        </p:txBody>
      </p:sp>
      <p:sp>
        <p:nvSpPr>
          <p:cNvPr id="289" name="Google Shape;289;p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p14:dur="200">
        <p:fade thruBlk="1"/>
      </p:transition>
    </mc:Choice>
    <mc:Fallback>
      <p:transition>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sp>
        <p:nvSpPr>
          <p:cNvPr id="517" name="Google Shape;517;p96"/>
          <p:cNvSpPr txBox="1"/>
          <p:nvPr>
            <p:ph type="title"/>
          </p:nvPr>
        </p:nvSpPr>
        <p:spPr>
          <a:xfrm>
            <a:off x="311700" y="21267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Changing Code</a:t>
            </a:r>
            <a:endParaRPr sz="6000"/>
          </a:p>
        </p:txBody>
      </p:sp>
      <p:sp>
        <p:nvSpPr>
          <p:cNvPr id="518" name="Google Shape;518;p9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519" name="Google Shape;519;p96"/>
          <p:cNvSpPr/>
          <p:nvPr/>
        </p:nvSpPr>
        <p:spPr>
          <a:xfrm>
            <a:off x="302450" y="347250"/>
            <a:ext cx="3739200" cy="15207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New Features</a:t>
            </a:r>
            <a:endParaRPr sz="4800"/>
          </a:p>
        </p:txBody>
      </p:sp>
      <p:sp>
        <p:nvSpPr>
          <p:cNvPr id="520" name="Google Shape;520;p96"/>
          <p:cNvSpPr/>
          <p:nvPr/>
        </p:nvSpPr>
        <p:spPr>
          <a:xfrm>
            <a:off x="5093250" y="347250"/>
            <a:ext cx="3739200" cy="15207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Bug Fixes</a:t>
            </a:r>
            <a:endParaRPr sz="4800"/>
          </a:p>
        </p:txBody>
      </p:sp>
      <p:sp>
        <p:nvSpPr>
          <p:cNvPr id="521" name="Google Shape;521;p96"/>
          <p:cNvSpPr/>
          <p:nvPr/>
        </p:nvSpPr>
        <p:spPr>
          <a:xfrm>
            <a:off x="5093250" y="3227300"/>
            <a:ext cx="3739200" cy="15207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Optimization</a:t>
            </a:r>
            <a:endParaRPr sz="4800"/>
          </a:p>
        </p:txBody>
      </p:sp>
      <p:sp>
        <p:nvSpPr>
          <p:cNvPr id="522" name="Google Shape;522;p96"/>
          <p:cNvSpPr/>
          <p:nvPr/>
        </p:nvSpPr>
        <p:spPr>
          <a:xfrm>
            <a:off x="302450" y="3275550"/>
            <a:ext cx="3739200" cy="15207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Design Changes</a:t>
            </a:r>
            <a:endParaRPr sz="4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9"/>
                                        </p:tgtEl>
                                        <p:attrNameLst>
                                          <p:attrName>style.visibility</p:attrName>
                                        </p:attrNameLst>
                                      </p:cBhvr>
                                      <p:to>
                                        <p:strVal val="visible"/>
                                      </p:to>
                                    </p:set>
                                    <p:animEffect filter="fade" transition="in">
                                      <p:cBhvr>
                                        <p:cTn dur="1"/>
                                        <p:tgtEl>
                                          <p:spTgt spid="5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1"/>
                                        <p:tgtEl>
                                          <p:spTgt spid="5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2"/>
                                        </p:tgtEl>
                                        <p:attrNameLst>
                                          <p:attrName>style.visibility</p:attrName>
                                        </p:attrNameLst>
                                      </p:cBhvr>
                                      <p:to>
                                        <p:strVal val="visible"/>
                                      </p:to>
                                    </p:set>
                                    <p:animEffect filter="fade" transition="in">
                                      <p:cBhvr>
                                        <p:cTn dur="1"/>
                                        <p:tgtEl>
                                          <p:spTgt spid="5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1"/>
                                        </p:tgtEl>
                                        <p:attrNameLst>
                                          <p:attrName>style.visibility</p:attrName>
                                        </p:attrNameLst>
                                      </p:cBhvr>
                                      <p:to>
                                        <p:strVal val="visible"/>
                                      </p:to>
                                    </p:set>
                                    <p:animEffect filter="fade" transition="in">
                                      <p:cBhvr>
                                        <p:cTn dur="1"/>
                                        <p:tgtEl>
                                          <p:spTgt spid="5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9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If you are changing Legacy System</a:t>
            </a:r>
            <a:endParaRPr sz="6000"/>
          </a:p>
        </p:txBody>
      </p:sp>
      <p:sp>
        <p:nvSpPr>
          <p:cNvPr id="528" name="Google Shape;528;p9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529" name="Google Shape;529;p97"/>
          <p:cNvSpPr txBox="1"/>
          <p:nvPr>
            <p:ph type="title"/>
          </p:nvPr>
        </p:nvSpPr>
        <p:spPr>
          <a:xfrm>
            <a:off x="4321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Take time to change its Legacy Status</a:t>
            </a:r>
            <a:endParaRPr sz="6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527"/>
                                        </p:tgtEl>
                                      </p:cBhvr>
                                    </p:animEffect>
                                    <p:set>
                                      <p:cBhvr>
                                        <p:cTn dur="1" fill="hold">
                                          <p:stCondLst>
                                            <p:cond delay="0"/>
                                          </p:stCondLst>
                                        </p:cTn>
                                        <p:tgtEl>
                                          <p:spTgt spid="52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1"/>
                                        <p:tgtEl>
                                          <p:spTgt spid="5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98"/>
          <p:cNvSpPr txBox="1"/>
          <p:nvPr>
            <p:ph type="title"/>
          </p:nvPr>
        </p:nvSpPr>
        <p:spPr>
          <a:xfrm>
            <a:off x="311700" y="21267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Main Rules of Legacy</a:t>
            </a:r>
            <a:endParaRPr sz="6000"/>
          </a:p>
        </p:txBody>
      </p:sp>
      <p:sp>
        <p:nvSpPr>
          <p:cNvPr id="535" name="Google Shape;535;p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536" name="Google Shape;536;p98"/>
          <p:cNvSpPr/>
          <p:nvPr/>
        </p:nvSpPr>
        <p:spPr>
          <a:xfrm>
            <a:off x="662450" y="347250"/>
            <a:ext cx="3379200" cy="15207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Chia Pet Pattern</a:t>
            </a:r>
            <a:endParaRPr sz="4800"/>
          </a:p>
        </p:txBody>
      </p:sp>
      <p:sp>
        <p:nvSpPr>
          <p:cNvPr id="537" name="Google Shape;537;p98"/>
          <p:cNvSpPr/>
          <p:nvPr/>
        </p:nvSpPr>
        <p:spPr>
          <a:xfrm>
            <a:off x="5093250" y="347250"/>
            <a:ext cx="3379200" cy="15207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Glued Pattern</a:t>
            </a:r>
            <a:endParaRPr sz="4800"/>
          </a:p>
        </p:txBody>
      </p:sp>
      <p:sp>
        <p:nvSpPr>
          <p:cNvPr id="538" name="Google Shape;538;p98"/>
          <p:cNvSpPr/>
          <p:nvPr/>
        </p:nvSpPr>
        <p:spPr>
          <a:xfrm>
            <a:off x="5093250" y="3227300"/>
            <a:ext cx="3379200" cy="15207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Best</a:t>
            </a:r>
            <a:endParaRPr sz="4800"/>
          </a:p>
        </p:txBody>
      </p:sp>
      <p:sp>
        <p:nvSpPr>
          <p:cNvPr id="539" name="Google Shape;539;p98"/>
          <p:cNvSpPr/>
          <p:nvPr/>
        </p:nvSpPr>
        <p:spPr>
          <a:xfrm>
            <a:off x="662450" y="3275550"/>
            <a:ext cx="3793200" cy="15207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Single Goal Changes</a:t>
            </a:r>
            <a:endParaRPr sz="4800"/>
          </a:p>
        </p:txBody>
      </p:sp>
      <p:sp>
        <p:nvSpPr>
          <p:cNvPr id="540" name="Google Shape;540;p98"/>
          <p:cNvSpPr/>
          <p:nvPr/>
        </p:nvSpPr>
        <p:spPr>
          <a:xfrm>
            <a:off x="5093250" y="3227300"/>
            <a:ext cx="3379200" cy="15207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Better</a:t>
            </a:r>
            <a:endParaRPr sz="4800"/>
          </a:p>
        </p:txBody>
      </p:sp>
      <p:cxnSp>
        <p:nvCxnSpPr>
          <p:cNvPr id="541" name="Google Shape;541;p98"/>
          <p:cNvCxnSpPr/>
          <p:nvPr/>
        </p:nvCxnSpPr>
        <p:spPr>
          <a:xfrm>
            <a:off x="5347050" y="3107938"/>
            <a:ext cx="2871600" cy="1863900"/>
          </a:xfrm>
          <a:prstGeom prst="straightConnector1">
            <a:avLst/>
          </a:prstGeom>
          <a:noFill/>
          <a:ln cap="flat" cmpd="sng" w="38100">
            <a:solidFill>
              <a:srgbClr val="FF0000"/>
            </a:solidFill>
            <a:prstDash val="solid"/>
            <a:round/>
            <a:headEnd len="med" w="med" type="none"/>
            <a:tailEnd len="med" w="med" type="none"/>
          </a:ln>
        </p:spPr>
      </p:cxnSp>
      <p:cxnSp>
        <p:nvCxnSpPr>
          <p:cNvPr id="542" name="Google Shape;542;p98"/>
          <p:cNvCxnSpPr/>
          <p:nvPr/>
        </p:nvCxnSpPr>
        <p:spPr>
          <a:xfrm flipH="1" rot="10800000">
            <a:off x="5427050" y="3099963"/>
            <a:ext cx="2767500" cy="185580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1"/>
                                        <p:tgtEl>
                                          <p:spTgt spid="5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1"/>
                                        <p:tgtEl>
                                          <p:spTgt spid="5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gtEl>
                                        <p:attrNameLst>
                                          <p:attrName>style.visibility</p:attrName>
                                        </p:attrNameLst>
                                      </p:cBhvr>
                                      <p:to>
                                        <p:strVal val="visible"/>
                                      </p:to>
                                    </p:set>
                                    <p:animEffect filter="fade" transition="in">
                                      <p:cBhvr>
                                        <p:cTn dur="1"/>
                                        <p:tgtEl>
                                          <p:spTgt spid="5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8"/>
                                        </p:tgtEl>
                                        <p:attrNameLst>
                                          <p:attrName>style.visibility</p:attrName>
                                        </p:attrNameLst>
                                      </p:cBhvr>
                                      <p:to>
                                        <p:strVal val="visible"/>
                                      </p:to>
                                    </p:set>
                                    <p:animEffect filter="fade" transition="in">
                                      <p:cBhvr>
                                        <p:cTn dur="1"/>
                                        <p:tgtEl>
                                          <p:spTgt spid="5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1"/>
                                        </p:tgtEl>
                                        <p:attrNameLst>
                                          <p:attrName>style.visibility</p:attrName>
                                        </p:attrNameLst>
                                      </p:cBhvr>
                                      <p:to>
                                        <p:strVal val="visible"/>
                                      </p:to>
                                    </p:set>
                                    <p:animEffect filter="fade" transition="in">
                                      <p:cBhvr>
                                        <p:cTn dur="1"/>
                                        <p:tgtEl>
                                          <p:spTgt spid="541"/>
                                        </p:tgtEl>
                                      </p:cBhvr>
                                    </p:animEffect>
                                  </p:childTnLst>
                                </p:cTn>
                              </p:par>
                              <p:par>
                                <p:cTn fill="hold" nodeType="withEffect" presetClass="entr" presetID="10" presetSubtype="0">
                                  <p:stCondLst>
                                    <p:cond delay="0"/>
                                  </p:stCondLst>
                                  <p:childTnLst>
                                    <p:set>
                                      <p:cBhvr>
                                        <p:cTn dur="1" fill="hold">
                                          <p:stCondLst>
                                            <p:cond delay="0"/>
                                          </p:stCondLst>
                                        </p:cTn>
                                        <p:tgtEl>
                                          <p:spTgt spid="542"/>
                                        </p:tgtEl>
                                        <p:attrNameLst>
                                          <p:attrName>style.visibility</p:attrName>
                                        </p:attrNameLst>
                                      </p:cBhvr>
                                      <p:to>
                                        <p:strVal val="visible"/>
                                      </p:to>
                                    </p:set>
                                    <p:animEffect filter="fade" transition="in">
                                      <p:cBhvr>
                                        <p:cTn dur="1"/>
                                        <p:tgtEl>
                                          <p:spTgt spid="5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0"/>
                                        </p:tgtEl>
                                        <p:attrNameLst>
                                          <p:attrName>style.visibility</p:attrName>
                                        </p:attrNameLst>
                                      </p:cBhvr>
                                      <p:to>
                                        <p:strVal val="visible"/>
                                      </p:to>
                                    </p:set>
                                    <p:animEffect filter="fade" transition="in">
                                      <p:cBhvr>
                                        <p:cTn dur="1"/>
                                        <p:tgtEl>
                                          <p:spTgt spid="540"/>
                                        </p:tgtEl>
                                      </p:cBhvr>
                                    </p:animEffect>
                                  </p:childTnLst>
                                </p:cTn>
                              </p:par>
                              <p:par>
                                <p:cTn fill="hold" nodeType="withEffect" presetClass="exit" presetID="10" presetSubtype="0">
                                  <p:stCondLst>
                                    <p:cond delay="0"/>
                                  </p:stCondLst>
                                  <p:childTnLst>
                                    <p:animEffect filter="fade" transition="out">
                                      <p:cBhvr>
                                        <p:cTn dur="1"/>
                                        <p:tgtEl>
                                          <p:spTgt spid="542"/>
                                        </p:tgtEl>
                                      </p:cBhvr>
                                    </p:animEffect>
                                    <p:set>
                                      <p:cBhvr>
                                        <p:cTn dur="1" fill="hold">
                                          <p:stCondLst>
                                            <p:cond delay="0"/>
                                          </p:stCondLst>
                                        </p:cTn>
                                        <p:tgtEl>
                                          <p:spTgt spid="54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541"/>
                                        </p:tgtEl>
                                      </p:cBhvr>
                                    </p:animEffect>
                                    <p:set>
                                      <p:cBhvr>
                                        <p:cTn dur="1" fill="hold">
                                          <p:stCondLst>
                                            <p:cond delay="0"/>
                                          </p:stCondLst>
                                        </p:cTn>
                                        <p:tgtEl>
                                          <p:spTgt spid="54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id="547" name="Google Shape;547;p99"/>
          <p:cNvSpPr txBox="1"/>
          <p:nvPr>
            <p:ph type="title"/>
          </p:nvPr>
        </p:nvSpPr>
        <p:spPr>
          <a:xfrm>
            <a:off x="311700" y="21267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General Guidance</a:t>
            </a:r>
            <a:endParaRPr sz="6000"/>
          </a:p>
        </p:txBody>
      </p:sp>
      <p:sp>
        <p:nvSpPr>
          <p:cNvPr id="548" name="Google Shape;548;p9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549" name="Google Shape;549;p99"/>
          <p:cNvSpPr/>
          <p:nvPr/>
        </p:nvSpPr>
        <p:spPr>
          <a:xfrm>
            <a:off x="454450" y="347250"/>
            <a:ext cx="3379200" cy="15207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Seams</a:t>
            </a:r>
            <a:endParaRPr sz="4800"/>
          </a:p>
        </p:txBody>
      </p:sp>
      <p:sp>
        <p:nvSpPr>
          <p:cNvPr id="550" name="Google Shape;550;p99"/>
          <p:cNvSpPr/>
          <p:nvPr/>
        </p:nvSpPr>
        <p:spPr>
          <a:xfrm>
            <a:off x="5277225" y="347250"/>
            <a:ext cx="3379200" cy="15207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Unit of Behavior</a:t>
            </a:r>
            <a:endParaRPr sz="4800"/>
          </a:p>
        </p:txBody>
      </p:sp>
      <p:sp>
        <p:nvSpPr>
          <p:cNvPr id="551" name="Google Shape;551;p99"/>
          <p:cNvSpPr/>
          <p:nvPr/>
        </p:nvSpPr>
        <p:spPr>
          <a:xfrm>
            <a:off x="5093250" y="3227300"/>
            <a:ext cx="3379200" cy="15207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Toolbox</a:t>
            </a:r>
            <a:endParaRPr sz="4800"/>
          </a:p>
        </p:txBody>
      </p:sp>
      <p:sp>
        <p:nvSpPr>
          <p:cNvPr id="552" name="Google Shape;552;p99"/>
          <p:cNvSpPr/>
          <p:nvPr/>
        </p:nvSpPr>
        <p:spPr>
          <a:xfrm>
            <a:off x="662450" y="3275550"/>
            <a:ext cx="3379200" cy="15207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SOLID</a:t>
            </a:r>
            <a:endParaRPr sz="4800"/>
          </a:p>
          <a:p>
            <a:pPr indent="0" lvl="0" marL="0" rtl="0" algn="ctr">
              <a:spcBef>
                <a:spcPts val="0"/>
              </a:spcBef>
              <a:spcAft>
                <a:spcPts val="0"/>
              </a:spcAft>
              <a:buNone/>
            </a:pPr>
            <a:r>
              <a:rPr lang="en-GB" sz="4800"/>
              <a:t>Patterns</a:t>
            </a:r>
            <a:endParaRPr sz="4800"/>
          </a:p>
        </p:txBody>
      </p:sp>
      <p:cxnSp>
        <p:nvCxnSpPr>
          <p:cNvPr id="553" name="Google Shape;553;p99"/>
          <p:cNvCxnSpPr/>
          <p:nvPr/>
        </p:nvCxnSpPr>
        <p:spPr>
          <a:xfrm>
            <a:off x="4073625" y="1115925"/>
            <a:ext cx="963600" cy="0"/>
          </a:xfrm>
          <a:prstGeom prst="straightConnector1">
            <a:avLst/>
          </a:prstGeom>
          <a:noFill/>
          <a:ln cap="flat" cmpd="sng" w="38100">
            <a:solidFill>
              <a:srgbClr val="FFFFFF"/>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9"/>
                                        </p:tgtEl>
                                        <p:attrNameLst>
                                          <p:attrName>style.visibility</p:attrName>
                                        </p:attrNameLst>
                                      </p:cBhvr>
                                      <p:to>
                                        <p:strVal val="visible"/>
                                      </p:to>
                                    </p:set>
                                    <p:animEffect filter="fade" transition="in">
                                      <p:cBhvr>
                                        <p:cTn dur="1"/>
                                        <p:tgtEl>
                                          <p:spTgt spid="5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1"/>
                                        <p:tgtEl>
                                          <p:spTgt spid="5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0"/>
                                        </p:tgtEl>
                                        <p:attrNameLst>
                                          <p:attrName>style.visibility</p:attrName>
                                        </p:attrNameLst>
                                      </p:cBhvr>
                                      <p:to>
                                        <p:strVal val="visible"/>
                                      </p:to>
                                    </p:set>
                                    <p:animEffect filter="fade" transition="in">
                                      <p:cBhvr>
                                        <p:cTn dur="1"/>
                                        <p:tgtEl>
                                          <p:spTgt spid="5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2"/>
                                        </p:tgtEl>
                                        <p:attrNameLst>
                                          <p:attrName>style.visibility</p:attrName>
                                        </p:attrNameLst>
                                      </p:cBhvr>
                                      <p:to>
                                        <p:strVal val="visible"/>
                                      </p:to>
                                    </p:set>
                                    <p:animEffect filter="fade" transition="in">
                                      <p:cBhvr>
                                        <p:cTn dur="1"/>
                                        <p:tgtEl>
                                          <p:spTgt spid="5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1"/>
                                        </p:tgtEl>
                                        <p:attrNameLst>
                                          <p:attrName>style.visibility</p:attrName>
                                        </p:attrNameLst>
                                      </p:cBhvr>
                                      <p:to>
                                        <p:strVal val="visible"/>
                                      </p:to>
                                    </p:set>
                                    <p:animEffect filter="fade" transition="in">
                                      <p:cBhvr>
                                        <p:cTn dur="1"/>
                                        <p:tgtEl>
                                          <p:spTgt spid="5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sp>
        <p:nvSpPr>
          <p:cNvPr id="558" name="Google Shape;558;p100"/>
          <p:cNvSpPr txBox="1"/>
          <p:nvPr>
            <p:ph type="title"/>
          </p:nvPr>
        </p:nvSpPr>
        <p:spPr>
          <a:xfrm>
            <a:off x="134960" y="77400"/>
            <a:ext cx="88740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5400"/>
              <a:t>Book Suggestion</a:t>
            </a:r>
            <a:endParaRPr sz="5400"/>
          </a:p>
        </p:txBody>
      </p:sp>
      <p:sp>
        <p:nvSpPr>
          <p:cNvPr id="559" name="Google Shape;559;p1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560" name="Google Shape;560;p100"/>
          <p:cNvPicPr preferRelativeResize="0"/>
          <p:nvPr/>
        </p:nvPicPr>
        <p:blipFill>
          <a:blip r:embed="rId3">
            <a:alphaModFix/>
          </a:blip>
          <a:stretch>
            <a:fillRect/>
          </a:stretch>
        </p:blipFill>
        <p:spPr>
          <a:xfrm>
            <a:off x="3053150" y="989875"/>
            <a:ext cx="3037600" cy="4009975"/>
          </a:xfrm>
          <a:prstGeom prst="rect">
            <a:avLst/>
          </a:prstGeom>
          <a:noFill/>
          <a:ln cap="flat" cmpd="sng" w="19050">
            <a:solidFill>
              <a:srgbClr val="FFFFFF"/>
            </a:solidFill>
            <a:prstDash val="solid"/>
            <a:round/>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4" name="Shape 564"/>
        <p:cNvGrpSpPr/>
        <p:nvPr/>
      </p:nvGrpSpPr>
      <p:grpSpPr>
        <a:xfrm>
          <a:off x="0" y="0"/>
          <a:ext cx="0" cy="0"/>
          <a:chOff x="0" y="0"/>
          <a:chExt cx="0" cy="0"/>
        </a:xfrm>
      </p:grpSpPr>
      <p:sp>
        <p:nvSpPr>
          <p:cNvPr id="565" name="Google Shape;565;p10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What if it is not Legacy?</a:t>
            </a:r>
            <a:endParaRPr sz="6000"/>
          </a:p>
        </p:txBody>
      </p:sp>
      <p:sp>
        <p:nvSpPr>
          <p:cNvPr id="566" name="Google Shape;566;p10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567" name="Google Shape;567;p101"/>
          <p:cNvSpPr txBox="1"/>
          <p:nvPr>
            <p:ph type="title"/>
          </p:nvPr>
        </p:nvSpPr>
        <p:spPr>
          <a:xfrm>
            <a:off x="4641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Same general rules</a:t>
            </a:r>
            <a:endParaRPr sz="6000"/>
          </a:p>
        </p:txBody>
      </p:sp>
      <p:sp>
        <p:nvSpPr>
          <p:cNvPr id="568" name="Google Shape;568;p101"/>
          <p:cNvSpPr txBox="1"/>
          <p:nvPr>
            <p:ph type="title"/>
          </p:nvPr>
        </p:nvSpPr>
        <p:spPr>
          <a:xfrm>
            <a:off x="6234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And then some</a:t>
            </a:r>
            <a:endParaRPr sz="6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565"/>
                                        </p:tgtEl>
                                      </p:cBhvr>
                                    </p:animEffect>
                                    <p:set>
                                      <p:cBhvr>
                                        <p:cTn dur="1" fill="hold">
                                          <p:stCondLst>
                                            <p:cond delay="0"/>
                                          </p:stCondLst>
                                        </p:cTn>
                                        <p:tgtEl>
                                          <p:spTgt spid="56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67"/>
                                        </p:tgtEl>
                                        <p:attrNameLst>
                                          <p:attrName>style.visibility</p:attrName>
                                        </p:attrNameLst>
                                      </p:cBhvr>
                                      <p:to>
                                        <p:strVal val="visible"/>
                                      </p:to>
                                    </p:set>
                                    <p:animEffect filter="fade" transition="in">
                                      <p:cBhvr>
                                        <p:cTn dur="1"/>
                                        <p:tgtEl>
                                          <p:spTgt spid="5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567"/>
                                        </p:tgtEl>
                                      </p:cBhvr>
                                    </p:animEffect>
                                    <p:set>
                                      <p:cBhvr>
                                        <p:cTn dur="1" fill="hold">
                                          <p:stCondLst>
                                            <p:cond delay="0"/>
                                          </p:stCondLst>
                                        </p:cTn>
                                        <p:tgtEl>
                                          <p:spTgt spid="56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68"/>
                                        </p:tgtEl>
                                        <p:attrNameLst>
                                          <p:attrName>style.visibility</p:attrName>
                                        </p:attrNameLst>
                                      </p:cBhvr>
                                      <p:to>
                                        <p:strVal val="visible"/>
                                      </p:to>
                                    </p:set>
                                    <p:animEffect filter="fade" transition="in">
                                      <p:cBhvr>
                                        <p:cTn dur="1"/>
                                        <p:tgtEl>
                                          <p:spTgt spid="5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Google Shape;573;p10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574" name="Google Shape;574;p102"/>
          <p:cNvSpPr/>
          <p:nvPr/>
        </p:nvSpPr>
        <p:spPr>
          <a:xfrm>
            <a:off x="408650" y="1780500"/>
            <a:ext cx="3379200" cy="1582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Code Smells</a:t>
            </a:r>
            <a:endParaRPr sz="4800"/>
          </a:p>
        </p:txBody>
      </p:sp>
      <p:cxnSp>
        <p:nvCxnSpPr>
          <p:cNvPr id="575" name="Google Shape;575;p102"/>
          <p:cNvCxnSpPr/>
          <p:nvPr/>
        </p:nvCxnSpPr>
        <p:spPr>
          <a:xfrm>
            <a:off x="4138200" y="2571750"/>
            <a:ext cx="963600" cy="0"/>
          </a:xfrm>
          <a:prstGeom prst="straightConnector1">
            <a:avLst/>
          </a:prstGeom>
          <a:noFill/>
          <a:ln cap="flat" cmpd="sng" w="38100">
            <a:solidFill>
              <a:srgbClr val="FFFFFF"/>
            </a:solidFill>
            <a:prstDash val="solid"/>
            <a:round/>
            <a:headEnd len="med" w="med" type="none"/>
            <a:tailEnd len="med" w="med" type="triangle"/>
          </a:ln>
        </p:spPr>
      </p:cxnSp>
      <p:sp>
        <p:nvSpPr>
          <p:cNvPr id="576" name="Google Shape;576;p102"/>
          <p:cNvSpPr/>
          <p:nvPr/>
        </p:nvSpPr>
        <p:spPr>
          <a:xfrm>
            <a:off x="5452150" y="1780500"/>
            <a:ext cx="3379200" cy="1582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Broken Windows</a:t>
            </a:r>
            <a:endParaRPr sz="4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4"/>
                                        </p:tgtEl>
                                        <p:attrNameLst>
                                          <p:attrName>style.visibility</p:attrName>
                                        </p:attrNameLst>
                                      </p:cBhvr>
                                      <p:to>
                                        <p:strVal val="visible"/>
                                      </p:to>
                                    </p:set>
                                    <p:animEffect filter="fade" transition="in">
                                      <p:cBhvr>
                                        <p:cTn dur="1"/>
                                        <p:tgtEl>
                                          <p:spTgt spid="5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5"/>
                                        </p:tgtEl>
                                        <p:attrNameLst>
                                          <p:attrName>style.visibility</p:attrName>
                                        </p:attrNameLst>
                                      </p:cBhvr>
                                      <p:to>
                                        <p:strVal val="visible"/>
                                      </p:to>
                                    </p:set>
                                    <p:animEffect filter="fade" transition="in">
                                      <p:cBhvr>
                                        <p:cTn dur="1"/>
                                        <p:tgtEl>
                                          <p:spTgt spid="5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6"/>
                                        </p:tgtEl>
                                        <p:attrNameLst>
                                          <p:attrName>style.visibility</p:attrName>
                                        </p:attrNameLst>
                                      </p:cBhvr>
                                      <p:to>
                                        <p:strVal val="visible"/>
                                      </p:to>
                                    </p:set>
                                    <p:animEffect filter="fade" transition="in">
                                      <p:cBhvr>
                                        <p:cTn dur="1"/>
                                        <p:tgtEl>
                                          <p:spTgt spid="5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0" name="Shape 580"/>
        <p:cNvGrpSpPr/>
        <p:nvPr/>
      </p:nvGrpSpPr>
      <p:grpSpPr>
        <a:xfrm>
          <a:off x="0" y="0"/>
          <a:ext cx="0" cy="0"/>
          <a:chOff x="0" y="0"/>
          <a:chExt cx="0" cy="0"/>
        </a:xfrm>
      </p:grpSpPr>
      <p:sp>
        <p:nvSpPr>
          <p:cNvPr id="581" name="Google Shape;581;p103"/>
          <p:cNvSpPr txBox="1"/>
          <p:nvPr>
            <p:ph type="title"/>
          </p:nvPr>
        </p:nvSpPr>
        <p:spPr>
          <a:xfrm>
            <a:off x="311700" y="21267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Ground for Code Smells</a:t>
            </a:r>
            <a:endParaRPr sz="6000"/>
          </a:p>
        </p:txBody>
      </p:sp>
      <p:sp>
        <p:nvSpPr>
          <p:cNvPr id="582" name="Google Shape;582;p10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583" name="Google Shape;583;p103"/>
          <p:cNvSpPr/>
          <p:nvPr/>
        </p:nvSpPr>
        <p:spPr>
          <a:xfrm>
            <a:off x="662450" y="263975"/>
            <a:ext cx="3379200" cy="16041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Duplicate Code</a:t>
            </a:r>
            <a:endParaRPr sz="4800"/>
          </a:p>
        </p:txBody>
      </p:sp>
      <p:sp>
        <p:nvSpPr>
          <p:cNvPr id="584" name="Google Shape;584;p103"/>
          <p:cNvSpPr/>
          <p:nvPr/>
        </p:nvSpPr>
        <p:spPr>
          <a:xfrm>
            <a:off x="5093250" y="263850"/>
            <a:ext cx="3379200" cy="16041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Length Rules</a:t>
            </a:r>
            <a:endParaRPr sz="4800"/>
          </a:p>
        </p:txBody>
      </p:sp>
      <p:sp>
        <p:nvSpPr>
          <p:cNvPr id="585" name="Google Shape;585;p103"/>
          <p:cNvSpPr/>
          <p:nvPr/>
        </p:nvSpPr>
        <p:spPr>
          <a:xfrm>
            <a:off x="5093250" y="3227300"/>
            <a:ext cx="3379200" cy="16041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Comments</a:t>
            </a:r>
            <a:endParaRPr sz="4800"/>
          </a:p>
        </p:txBody>
      </p:sp>
      <p:sp>
        <p:nvSpPr>
          <p:cNvPr id="586" name="Google Shape;586;p103"/>
          <p:cNvSpPr/>
          <p:nvPr/>
        </p:nvSpPr>
        <p:spPr>
          <a:xfrm>
            <a:off x="662450" y="3275550"/>
            <a:ext cx="3379200" cy="16041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YAGNI Violations</a:t>
            </a:r>
            <a:endParaRPr sz="4800"/>
          </a:p>
        </p:txBody>
      </p:sp>
      <p:sp>
        <p:nvSpPr>
          <p:cNvPr id="587" name="Google Shape;587;p103"/>
          <p:cNvSpPr txBox="1"/>
          <p:nvPr>
            <p:ph type="title"/>
          </p:nvPr>
        </p:nvSpPr>
        <p:spPr>
          <a:xfrm>
            <a:off x="311700" y="21267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Ground for Code Cracks</a:t>
            </a:r>
            <a:endParaRPr sz="6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581"/>
                                        </p:tgtEl>
                                      </p:cBhvr>
                                    </p:animEffect>
                                    <p:set>
                                      <p:cBhvr>
                                        <p:cTn dur="1" fill="hold">
                                          <p:stCondLst>
                                            <p:cond delay="0"/>
                                          </p:stCondLst>
                                        </p:cTn>
                                        <p:tgtEl>
                                          <p:spTgt spid="58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87"/>
                                        </p:tgtEl>
                                        <p:attrNameLst>
                                          <p:attrName>style.visibility</p:attrName>
                                        </p:attrNameLst>
                                      </p:cBhvr>
                                      <p:to>
                                        <p:strVal val="visible"/>
                                      </p:to>
                                    </p:set>
                                    <p:animEffect filter="fade" transition="in">
                                      <p:cBhvr>
                                        <p:cTn dur="1"/>
                                        <p:tgtEl>
                                          <p:spTgt spid="5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3"/>
                                        </p:tgtEl>
                                        <p:attrNameLst>
                                          <p:attrName>style.visibility</p:attrName>
                                        </p:attrNameLst>
                                      </p:cBhvr>
                                      <p:to>
                                        <p:strVal val="visible"/>
                                      </p:to>
                                    </p:set>
                                    <p:animEffect filter="fade" transition="in">
                                      <p:cBhvr>
                                        <p:cTn dur="1"/>
                                        <p:tgtEl>
                                          <p:spTgt spid="5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
                                        </p:tgtEl>
                                        <p:attrNameLst>
                                          <p:attrName>style.visibility</p:attrName>
                                        </p:attrNameLst>
                                      </p:cBhvr>
                                      <p:to>
                                        <p:strVal val="visible"/>
                                      </p:to>
                                    </p:set>
                                    <p:animEffect filter="fade" transition="in">
                                      <p:cBhvr>
                                        <p:cTn dur="1"/>
                                        <p:tgtEl>
                                          <p:spTgt spid="5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6"/>
                                        </p:tgtEl>
                                        <p:attrNameLst>
                                          <p:attrName>style.visibility</p:attrName>
                                        </p:attrNameLst>
                                      </p:cBhvr>
                                      <p:to>
                                        <p:strVal val="visible"/>
                                      </p:to>
                                    </p:set>
                                    <p:animEffect filter="fade" transition="in">
                                      <p:cBhvr>
                                        <p:cTn dur="1"/>
                                        <p:tgtEl>
                                          <p:spTgt spid="5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5"/>
                                        </p:tgtEl>
                                        <p:attrNameLst>
                                          <p:attrName>style.visibility</p:attrName>
                                        </p:attrNameLst>
                                      </p:cBhvr>
                                      <p:to>
                                        <p:strVal val="visible"/>
                                      </p:to>
                                    </p:set>
                                    <p:animEffect filter="fade" transition="in">
                                      <p:cBhvr>
                                        <p:cTn dur="1"/>
                                        <p:tgtEl>
                                          <p:spTgt spid="5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1" name="Shape 591"/>
        <p:cNvGrpSpPr/>
        <p:nvPr/>
      </p:nvGrpSpPr>
      <p:grpSpPr>
        <a:xfrm>
          <a:off x="0" y="0"/>
          <a:ext cx="0" cy="0"/>
          <a:chOff x="0" y="0"/>
          <a:chExt cx="0" cy="0"/>
        </a:xfrm>
      </p:grpSpPr>
      <p:sp>
        <p:nvSpPr>
          <p:cNvPr id="592" name="Google Shape;592;p104"/>
          <p:cNvSpPr txBox="1"/>
          <p:nvPr>
            <p:ph type="title"/>
          </p:nvPr>
        </p:nvSpPr>
        <p:spPr>
          <a:xfrm>
            <a:off x="134960" y="77400"/>
            <a:ext cx="88740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5400"/>
              <a:t>Book Suggestion</a:t>
            </a:r>
            <a:endParaRPr sz="5400"/>
          </a:p>
        </p:txBody>
      </p:sp>
      <p:sp>
        <p:nvSpPr>
          <p:cNvPr id="593" name="Google Shape;593;p10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594" name="Google Shape;594;p104"/>
          <p:cNvPicPr preferRelativeResize="0"/>
          <p:nvPr/>
        </p:nvPicPr>
        <p:blipFill>
          <a:blip r:embed="rId3">
            <a:alphaModFix/>
          </a:blip>
          <a:stretch>
            <a:fillRect/>
          </a:stretch>
        </p:blipFill>
        <p:spPr>
          <a:xfrm>
            <a:off x="2966725" y="953825"/>
            <a:ext cx="3210450" cy="4025175"/>
          </a:xfrm>
          <a:prstGeom prst="rect">
            <a:avLst/>
          </a:prstGeom>
          <a:noFill/>
          <a:ln cap="flat" cmpd="sng" w="19050">
            <a:solidFill>
              <a:srgbClr val="FFFFFF"/>
            </a:solidFill>
            <a:prstDash val="solid"/>
            <a:round/>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8" name="Shape 598"/>
        <p:cNvGrpSpPr/>
        <p:nvPr/>
      </p:nvGrpSpPr>
      <p:grpSpPr>
        <a:xfrm>
          <a:off x="0" y="0"/>
          <a:ext cx="0" cy="0"/>
          <a:chOff x="0" y="0"/>
          <a:chExt cx="0" cy="0"/>
        </a:xfrm>
      </p:grpSpPr>
      <p:sp>
        <p:nvSpPr>
          <p:cNvPr id="599" name="Google Shape;599;p105"/>
          <p:cNvSpPr txBox="1"/>
          <p:nvPr>
            <p:ph type="title"/>
          </p:nvPr>
        </p:nvSpPr>
        <p:spPr>
          <a:xfrm>
            <a:off x="311700" y="21267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Refactoring Guidance</a:t>
            </a:r>
            <a:endParaRPr sz="6000"/>
          </a:p>
        </p:txBody>
      </p:sp>
      <p:sp>
        <p:nvSpPr>
          <p:cNvPr id="600" name="Google Shape;600;p1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601" name="Google Shape;601;p105"/>
          <p:cNvSpPr/>
          <p:nvPr/>
        </p:nvSpPr>
        <p:spPr>
          <a:xfrm>
            <a:off x="662450" y="299000"/>
            <a:ext cx="3379200" cy="15207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Field Control</a:t>
            </a:r>
            <a:endParaRPr sz="4800"/>
          </a:p>
        </p:txBody>
      </p:sp>
      <p:sp>
        <p:nvSpPr>
          <p:cNvPr id="602" name="Google Shape;602;p105"/>
          <p:cNvSpPr/>
          <p:nvPr/>
        </p:nvSpPr>
        <p:spPr>
          <a:xfrm>
            <a:off x="5093250" y="347250"/>
            <a:ext cx="3379200" cy="15207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Data Control</a:t>
            </a:r>
            <a:endParaRPr sz="4800"/>
          </a:p>
        </p:txBody>
      </p:sp>
      <p:sp>
        <p:nvSpPr>
          <p:cNvPr id="603" name="Google Shape;603;p105"/>
          <p:cNvSpPr/>
          <p:nvPr/>
        </p:nvSpPr>
        <p:spPr>
          <a:xfrm>
            <a:off x="662450" y="3275550"/>
            <a:ext cx="3379200" cy="15207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Design by Contract </a:t>
            </a:r>
            <a:endParaRPr sz="4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gtEl>
                                        <p:attrNameLst>
                                          <p:attrName>style.visibility</p:attrName>
                                        </p:attrNameLst>
                                      </p:cBhvr>
                                      <p:to>
                                        <p:strVal val="visible"/>
                                      </p:to>
                                    </p:set>
                                    <p:animEffect filter="fade" transition="in">
                                      <p:cBhvr>
                                        <p:cTn dur="1"/>
                                        <p:tgtEl>
                                          <p:spTgt spid="6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2"/>
                                        </p:tgtEl>
                                        <p:attrNameLst>
                                          <p:attrName>style.visibility</p:attrName>
                                        </p:attrNameLst>
                                      </p:cBhvr>
                                      <p:to>
                                        <p:strVal val="visible"/>
                                      </p:to>
                                    </p:set>
                                    <p:animEffect filter="fade" transition="in">
                                      <p:cBhvr>
                                        <p:cTn dur="1"/>
                                        <p:tgtEl>
                                          <p:spTgt spid="6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3"/>
                                        </p:tgtEl>
                                        <p:attrNameLst>
                                          <p:attrName>style.visibility</p:attrName>
                                        </p:attrNameLst>
                                      </p:cBhvr>
                                      <p:to>
                                        <p:strVal val="visible"/>
                                      </p:to>
                                    </p:set>
                                    <p:animEffect filter="fade" transition="in">
                                      <p:cBhvr>
                                        <p:cTn dur="1"/>
                                        <p:tgtEl>
                                          <p:spTgt spid="6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7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7200"/>
              <a:t>Building Software</a:t>
            </a:r>
            <a:endParaRPr sz="7200"/>
          </a:p>
        </p:txBody>
      </p:sp>
      <p:sp>
        <p:nvSpPr>
          <p:cNvPr id="295" name="Google Shape;295;p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96" name="Google Shape;296;p70"/>
          <p:cNvSpPr txBox="1"/>
          <p:nvPr>
            <p:ph type="title"/>
          </p:nvPr>
        </p:nvSpPr>
        <p:spPr>
          <a:xfrm>
            <a:off x="418200" y="134850"/>
            <a:ext cx="8520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7200"/>
              <a:t>Building Software</a:t>
            </a:r>
            <a:endParaRPr sz="7200"/>
          </a:p>
        </p:txBody>
      </p:sp>
      <p:sp>
        <p:nvSpPr>
          <p:cNvPr id="297" name="Google Shape;297;p70"/>
          <p:cNvSpPr/>
          <p:nvPr/>
        </p:nvSpPr>
        <p:spPr>
          <a:xfrm>
            <a:off x="777675" y="1340200"/>
            <a:ext cx="3240000" cy="1526100"/>
          </a:xfrm>
          <a:prstGeom prst="roundRect">
            <a:avLst>
              <a:gd fmla="val 16667" name="adj"/>
            </a:avLst>
          </a:prstGeom>
          <a:solidFill>
            <a:srgbClr val="F3F3F3"/>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Code</a:t>
            </a:r>
            <a:endParaRPr sz="4800"/>
          </a:p>
        </p:txBody>
      </p:sp>
      <p:sp>
        <p:nvSpPr>
          <p:cNvPr id="298" name="Google Shape;298;p70"/>
          <p:cNvSpPr/>
          <p:nvPr/>
        </p:nvSpPr>
        <p:spPr>
          <a:xfrm>
            <a:off x="5046950" y="1340200"/>
            <a:ext cx="3240000" cy="1526100"/>
          </a:xfrm>
          <a:prstGeom prst="roundRect">
            <a:avLst>
              <a:gd fmla="val 16667" name="adj"/>
            </a:avLst>
          </a:prstGeom>
          <a:solidFill>
            <a:srgbClr val="F3F3F3"/>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Team</a:t>
            </a:r>
            <a:endParaRPr sz="4800"/>
          </a:p>
        </p:txBody>
      </p:sp>
      <p:sp>
        <p:nvSpPr>
          <p:cNvPr id="299" name="Google Shape;299;p70"/>
          <p:cNvSpPr/>
          <p:nvPr/>
        </p:nvSpPr>
        <p:spPr>
          <a:xfrm>
            <a:off x="2952000" y="3391375"/>
            <a:ext cx="3240000" cy="1526100"/>
          </a:xfrm>
          <a:prstGeom prst="roundRect">
            <a:avLst>
              <a:gd fmla="val 16667" name="adj"/>
            </a:avLst>
          </a:prstGeom>
          <a:solidFill>
            <a:srgbClr val="F3F3F3"/>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Individuals</a:t>
            </a:r>
            <a:endParaRPr sz="4800"/>
          </a:p>
        </p:txBody>
      </p:sp>
      <p:cxnSp>
        <p:nvCxnSpPr>
          <p:cNvPr id="300" name="Google Shape;300;p70"/>
          <p:cNvCxnSpPr>
            <a:stCxn id="297" idx="3"/>
            <a:endCxn id="298" idx="1"/>
          </p:cNvCxnSpPr>
          <p:nvPr/>
        </p:nvCxnSpPr>
        <p:spPr>
          <a:xfrm>
            <a:off x="4017675" y="2103250"/>
            <a:ext cx="1029300" cy="0"/>
          </a:xfrm>
          <a:prstGeom prst="straightConnector1">
            <a:avLst/>
          </a:prstGeom>
          <a:noFill/>
          <a:ln cap="flat" cmpd="sng" w="76200">
            <a:solidFill>
              <a:srgbClr val="F3F3F3"/>
            </a:solidFill>
            <a:prstDash val="solid"/>
            <a:round/>
            <a:headEnd len="med" w="med" type="none"/>
            <a:tailEnd len="med" w="med" type="none"/>
          </a:ln>
        </p:spPr>
      </p:cxnSp>
      <p:cxnSp>
        <p:nvCxnSpPr>
          <p:cNvPr id="301" name="Google Shape;301;p70"/>
          <p:cNvCxnSpPr>
            <a:stCxn id="299" idx="0"/>
          </p:cNvCxnSpPr>
          <p:nvPr/>
        </p:nvCxnSpPr>
        <p:spPr>
          <a:xfrm rot="10800000">
            <a:off x="4572000" y="2137375"/>
            <a:ext cx="0" cy="1254000"/>
          </a:xfrm>
          <a:prstGeom prst="straightConnector1">
            <a:avLst/>
          </a:prstGeom>
          <a:noFill/>
          <a:ln cap="flat" cmpd="sng" w="76200">
            <a:solidFill>
              <a:srgbClr val="F3F3F3"/>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94"/>
                                        </p:tgtEl>
                                      </p:cBhvr>
                                    </p:animEffect>
                                    <p:set>
                                      <p:cBhvr>
                                        <p:cTn dur="1" fill="hold">
                                          <p:stCondLst>
                                            <p:cond delay="0"/>
                                          </p:stCondLst>
                                        </p:cTn>
                                        <p:tgtEl>
                                          <p:spTgt spid="29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
                                        <p:tgtEl>
                                          <p:spTgt spid="2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
                                        <p:tgtEl>
                                          <p:spTgt spid="2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
                                        <p:tgtEl>
                                          <p:spTgt spid="3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
                                        <p:tgtEl>
                                          <p:spTgt spid="2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
                                        <p:tgtEl>
                                          <p:spTgt spid="3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
                                        <p:tgtEl>
                                          <p:spTgt spid="2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 name="Shape 607"/>
        <p:cNvGrpSpPr/>
        <p:nvPr/>
      </p:nvGrpSpPr>
      <p:grpSpPr>
        <a:xfrm>
          <a:off x="0" y="0"/>
          <a:ext cx="0" cy="0"/>
          <a:chOff x="0" y="0"/>
          <a:chExt cx="0" cy="0"/>
        </a:xfrm>
      </p:grpSpPr>
      <p:sp>
        <p:nvSpPr>
          <p:cNvPr id="608" name="Google Shape;608;p106"/>
          <p:cNvSpPr txBox="1"/>
          <p:nvPr/>
        </p:nvSpPr>
        <p:spPr>
          <a:xfrm>
            <a:off x="279175" y="1071750"/>
            <a:ext cx="8277600" cy="30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chemeClr val="dk1"/>
                </a:solidFill>
              </a:rPr>
              <a:t>Design Guidance:</a:t>
            </a:r>
            <a:endParaRPr sz="6000">
              <a:solidFill>
                <a:schemeClr val="dk1"/>
              </a:solidFill>
            </a:endParaRPr>
          </a:p>
          <a:p>
            <a:pPr indent="0" lvl="0" marL="0" rtl="0" algn="ctr">
              <a:spcBef>
                <a:spcPts val="0"/>
              </a:spcBef>
              <a:spcAft>
                <a:spcPts val="0"/>
              </a:spcAft>
              <a:buNone/>
            </a:pPr>
            <a:r>
              <a:rPr lang="en-GB" sz="6000">
                <a:solidFill>
                  <a:schemeClr val="dk1"/>
                </a:solidFill>
              </a:rPr>
              <a:t>Design by Contract</a:t>
            </a:r>
            <a:endParaRPr b="1" sz="6000">
              <a:solidFill>
                <a:schemeClr val="dk1"/>
              </a:solidFill>
            </a:endParaRPr>
          </a:p>
        </p:txBody>
      </p:sp>
      <p:sp>
        <p:nvSpPr>
          <p:cNvPr id="609" name="Google Shape;609;p106"/>
          <p:cNvSpPr txBox="1"/>
          <p:nvPr>
            <p:ph type="title"/>
          </p:nvPr>
        </p:nvSpPr>
        <p:spPr>
          <a:xfrm>
            <a:off x="862698" y="1696613"/>
            <a:ext cx="7418700" cy="175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GB" sz="6000">
                <a:solidFill>
                  <a:schemeClr val="dk1"/>
                </a:solidFill>
              </a:rPr>
              <a:t>“Require No More,</a:t>
            </a:r>
            <a:endParaRPr b="0" sz="6000">
              <a:solidFill>
                <a:schemeClr val="dk1"/>
              </a:solidFill>
            </a:endParaRPr>
          </a:p>
          <a:p>
            <a:pPr indent="0" lvl="0" marL="0" rtl="0" algn="ctr">
              <a:spcBef>
                <a:spcPts val="0"/>
              </a:spcBef>
              <a:spcAft>
                <a:spcPts val="0"/>
              </a:spcAft>
              <a:buNone/>
            </a:pPr>
            <a:r>
              <a:rPr b="0" lang="en-GB" sz="6000">
                <a:solidFill>
                  <a:schemeClr val="dk1"/>
                </a:solidFill>
              </a:rPr>
              <a:t>Promise No Less”</a:t>
            </a:r>
            <a:endParaRPr b="0" sz="6000">
              <a:solidFill>
                <a:schemeClr val="dk1"/>
              </a:solidFill>
            </a:endParaRPr>
          </a:p>
        </p:txBody>
      </p:sp>
      <p:sp>
        <p:nvSpPr>
          <p:cNvPr id="610" name="Google Shape;610;p106"/>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lt2"/>
                </a:solidFill>
              </a:rPr>
              <a:t>‹#›</a:t>
            </a:fld>
            <a:endParaRPr>
              <a:solidFill>
                <a:schemeClr val="lt2"/>
              </a:solidFill>
            </a:endParaRPr>
          </a:p>
        </p:txBody>
      </p:sp>
      <p:sp>
        <p:nvSpPr>
          <p:cNvPr id="611" name="Google Shape;611;p106"/>
          <p:cNvSpPr txBox="1"/>
          <p:nvPr/>
        </p:nvSpPr>
        <p:spPr>
          <a:xfrm>
            <a:off x="101211" y="0"/>
            <a:ext cx="8941500" cy="1029600"/>
          </a:xfrm>
          <a:prstGeom prst="rect">
            <a:avLst/>
          </a:prstGeom>
          <a:noFill/>
          <a:ln>
            <a:noFill/>
          </a:ln>
        </p:spPr>
        <p:txBody>
          <a:bodyPr anchorCtr="0" anchor="ctr" bIns="68575" lIns="68575" spcFirstLastPara="1" rIns="68575" wrap="square" tIns="68575">
            <a:noAutofit/>
          </a:bodyPr>
          <a:lstStyle/>
          <a:p>
            <a:pPr indent="0" lvl="0" marL="0" rtl="0" algn="l">
              <a:lnSpc>
                <a:spcPct val="95000"/>
              </a:lnSpc>
              <a:spcBef>
                <a:spcPts val="0"/>
              </a:spcBef>
              <a:spcAft>
                <a:spcPts val="0"/>
              </a:spcAft>
              <a:buNone/>
            </a:pPr>
            <a:r>
              <a:rPr lang="en-GB" sz="6000">
                <a:solidFill>
                  <a:srgbClr val="F3F3F3"/>
                </a:solidFill>
              </a:rPr>
              <a:t>Design by Contract</a:t>
            </a:r>
            <a:endParaRPr sz="6000">
              <a:solidFill>
                <a:srgbClr val="F3F3F3"/>
              </a:solidFill>
            </a:endParaRPr>
          </a:p>
        </p:txBody>
      </p:sp>
      <p:sp>
        <p:nvSpPr>
          <p:cNvPr id="612" name="Google Shape;612;p106"/>
          <p:cNvSpPr txBox="1"/>
          <p:nvPr/>
        </p:nvSpPr>
        <p:spPr>
          <a:xfrm>
            <a:off x="1711514" y="3566119"/>
            <a:ext cx="5721000" cy="1183800"/>
          </a:xfrm>
          <a:prstGeom prst="rect">
            <a:avLst/>
          </a:prstGeom>
          <a:noFill/>
          <a:ln>
            <a:noFill/>
          </a:ln>
        </p:spPr>
        <p:txBody>
          <a:bodyPr anchorCtr="0" anchor="ctr" bIns="68575" lIns="68575" spcFirstLastPara="1" rIns="68575" wrap="square" tIns="68575">
            <a:noAutofit/>
          </a:bodyPr>
          <a:lstStyle/>
          <a:p>
            <a:pPr indent="0" lvl="0" marL="0" rtl="0" algn="ctr">
              <a:lnSpc>
                <a:spcPct val="95000"/>
              </a:lnSpc>
              <a:spcBef>
                <a:spcPts val="0"/>
              </a:spcBef>
              <a:spcAft>
                <a:spcPts val="0"/>
              </a:spcAft>
              <a:buNone/>
            </a:pPr>
            <a:r>
              <a:rPr b="1" lang="en-GB" sz="2700">
                <a:solidFill>
                  <a:schemeClr val="dk1"/>
                </a:solidFill>
              </a:rPr>
              <a:t>Quote from Bertrand Meyer, “Design by Contract”</a:t>
            </a:r>
            <a:endParaRPr sz="2700"/>
          </a:p>
        </p:txBody>
      </p:sp>
      <p:pic>
        <p:nvPicPr>
          <p:cNvPr id="613" name="Google Shape;613;p106"/>
          <p:cNvPicPr preferRelativeResize="0"/>
          <p:nvPr/>
        </p:nvPicPr>
        <p:blipFill>
          <a:blip r:embed="rId3">
            <a:alphaModFix/>
          </a:blip>
          <a:stretch>
            <a:fillRect/>
          </a:stretch>
        </p:blipFill>
        <p:spPr>
          <a:xfrm>
            <a:off x="2436081" y="1146963"/>
            <a:ext cx="4271756" cy="925819"/>
          </a:xfrm>
          <a:prstGeom prst="rect">
            <a:avLst/>
          </a:prstGeom>
          <a:noFill/>
          <a:ln cap="flat" cmpd="sng" w="19050">
            <a:solidFill>
              <a:schemeClr val="dk2"/>
            </a:solidFill>
            <a:prstDash val="solid"/>
            <a:round/>
            <a:headEnd len="sm" w="sm" type="none"/>
            <a:tailEnd len="sm" w="sm" type="none"/>
          </a:ln>
        </p:spPr>
      </p:pic>
      <p:pic>
        <p:nvPicPr>
          <p:cNvPr id="614" name="Google Shape;614;p106"/>
          <p:cNvPicPr preferRelativeResize="0"/>
          <p:nvPr/>
        </p:nvPicPr>
        <p:blipFill>
          <a:blip r:embed="rId4">
            <a:alphaModFix/>
          </a:blip>
          <a:stretch>
            <a:fillRect/>
          </a:stretch>
        </p:blipFill>
        <p:spPr>
          <a:xfrm>
            <a:off x="2436066" y="1146966"/>
            <a:ext cx="4271757" cy="1736868"/>
          </a:xfrm>
          <a:prstGeom prst="rect">
            <a:avLst/>
          </a:prstGeom>
          <a:noFill/>
          <a:ln cap="flat" cmpd="sng" w="19050">
            <a:solidFill>
              <a:schemeClr val="dk2"/>
            </a:solidFill>
            <a:prstDash val="solid"/>
            <a:round/>
            <a:headEnd len="sm" w="sm" type="none"/>
            <a:tailEnd len="sm" w="sm" type="none"/>
          </a:ln>
        </p:spPr>
      </p:pic>
      <p:pic>
        <p:nvPicPr>
          <p:cNvPr id="615" name="Google Shape;615;p106"/>
          <p:cNvPicPr preferRelativeResize="0"/>
          <p:nvPr/>
        </p:nvPicPr>
        <p:blipFill>
          <a:blip r:embed="rId5">
            <a:alphaModFix/>
          </a:blip>
          <a:stretch>
            <a:fillRect/>
          </a:stretch>
        </p:blipFill>
        <p:spPr>
          <a:xfrm>
            <a:off x="2436065" y="1146975"/>
            <a:ext cx="5387790" cy="1736850"/>
          </a:xfrm>
          <a:prstGeom prst="rect">
            <a:avLst/>
          </a:prstGeom>
          <a:noFill/>
          <a:ln>
            <a:noFill/>
          </a:ln>
        </p:spPr>
      </p:pic>
      <p:pic>
        <p:nvPicPr>
          <p:cNvPr id="616" name="Google Shape;616;p106"/>
          <p:cNvPicPr preferRelativeResize="0"/>
          <p:nvPr/>
        </p:nvPicPr>
        <p:blipFill>
          <a:blip r:embed="rId6">
            <a:alphaModFix/>
          </a:blip>
          <a:stretch>
            <a:fillRect/>
          </a:stretch>
        </p:blipFill>
        <p:spPr>
          <a:xfrm>
            <a:off x="2415331" y="1146975"/>
            <a:ext cx="5429250" cy="2371725"/>
          </a:xfrm>
          <a:prstGeom prst="rect">
            <a:avLst/>
          </a:prstGeom>
          <a:noFill/>
          <a:ln>
            <a:noFill/>
          </a:ln>
        </p:spPr>
      </p:pic>
      <p:pic>
        <p:nvPicPr>
          <p:cNvPr id="617" name="Google Shape;617;p106"/>
          <p:cNvPicPr preferRelativeResize="0"/>
          <p:nvPr/>
        </p:nvPicPr>
        <p:blipFill>
          <a:blip r:embed="rId7">
            <a:alphaModFix/>
          </a:blip>
          <a:stretch>
            <a:fillRect/>
          </a:stretch>
        </p:blipFill>
        <p:spPr>
          <a:xfrm>
            <a:off x="2422477" y="1146975"/>
            <a:ext cx="5414963" cy="327183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608"/>
                                        </p:tgtEl>
                                      </p:cBhvr>
                                    </p:animEffect>
                                    <p:set>
                                      <p:cBhvr>
                                        <p:cTn dur="1" fill="hold">
                                          <p:stCondLst>
                                            <p:cond delay="0"/>
                                          </p:stCondLst>
                                        </p:cTn>
                                        <p:tgtEl>
                                          <p:spTgt spid="60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11"/>
                                        </p:tgtEl>
                                        <p:attrNameLst>
                                          <p:attrName>style.visibility</p:attrName>
                                        </p:attrNameLst>
                                      </p:cBhvr>
                                      <p:to>
                                        <p:strVal val="visible"/>
                                      </p:to>
                                    </p:set>
                                    <p:animEffect filter="fade" transition="in">
                                      <p:cBhvr>
                                        <p:cTn dur="1"/>
                                        <p:tgtEl>
                                          <p:spTgt spid="6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9"/>
                                        </p:tgtEl>
                                        <p:attrNameLst>
                                          <p:attrName>style.visibility</p:attrName>
                                        </p:attrNameLst>
                                      </p:cBhvr>
                                      <p:to>
                                        <p:strVal val="visible"/>
                                      </p:to>
                                    </p:set>
                                    <p:animEffect filter="fade" transition="in">
                                      <p:cBhvr>
                                        <p:cTn dur="1"/>
                                        <p:tgtEl>
                                          <p:spTgt spid="609"/>
                                        </p:tgtEl>
                                      </p:cBhvr>
                                    </p:animEffect>
                                  </p:childTnLst>
                                </p:cTn>
                              </p:par>
                              <p:par>
                                <p:cTn fill="hold" nodeType="withEffect" presetClass="entr" presetID="10" presetSubtype="0">
                                  <p:stCondLst>
                                    <p:cond delay="0"/>
                                  </p:stCondLst>
                                  <p:childTnLst>
                                    <p:set>
                                      <p:cBhvr>
                                        <p:cTn dur="1" fill="hold">
                                          <p:stCondLst>
                                            <p:cond delay="0"/>
                                          </p:stCondLst>
                                        </p:cTn>
                                        <p:tgtEl>
                                          <p:spTgt spid="612"/>
                                        </p:tgtEl>
                                        <p:attrNameLst>
                                          <p:attrName>style.visibility</p:attrName>
                                        </p:attrNameLst>
                                      </p:cBhvr>
                                      <p:to>
                                        <p:strVal val="visible"/>
                                      </p:to>
                                    </p:set>
                                    <p:animEffect filter="fade" transition="in">
                                      <p:cBhvr>
                                        <p:cTn dur="1"/>
                                        <p:tgtEl>
                                          <p:spTgt spid="6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609"/>
                                        </p:tgtEl>
                                      </p:cBhvr>
                                    </p:animEffect>
                                    <p:set>
                                      <p:cBhvr>
                                        <p:cTn dur="1" fill="hold">
                                          <p:stCondLst>
                                            <p:cond delay="0"/>
                                          </p:stCondLst>
                                        </p:cTn>
                                        <p:tgtEl>
                                          <p:spTgt spid="60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612"/>
                                        </p:tgtEl>
                                      </p:cBhvr>
                                    </p:animEffect>
                                    <p:set>
                                      <p:cBhvr>
                                        <p:cTn dur="1" fill="hold">
                                          <p:stCondLst>
                                            <p:cond delay="0"/>
                                          </p:stCondLst>
                                        </p:cTn>
                                        <p:tgtEl>
                                          <p:spTgt spid="61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13"/>
                                        </p:tgtEl>
                                        <p:attrNameLst>
                                          <p:attrName>style.visibility</p:attrName>
                                        </p:attrNameLst>
                                      </p:cBhvr>
                                      <p:to>
                                        <p:strVal val="visible"/>
                                      </p:to>
                                    </p:set>
                                    <p:animEffect filter="fade" transition="in">
                                      <p:cBhvr>
                                        <p:cTn dur="1"/>
                                        <p:tgtEl>
                                          <p:spTgt spid="6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
        <p:nvSpPr>
          <p:cNvPr id="622" name="Google Shape;622;p107"/>
          <p:cNvSpPr txBox="1"/>
          <p:nvPr>
            <p:ph type="title"/>
          </p:nvPr>
        </p:nvSpPr>
        <p:spPr>
          <a:xfrm>
            <a:off x="311700" y="21267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Refactoring Guidance</a:t>
            </a:r>
            <a:endParaRPr sz="6000"/>
          </a:p>
        </p:txBody>
      </p:sp>
      <p:sp>
        <p:nvSpPr>
          <p:cNvPr id="623" name="Google Shape;623;p10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624" name="Google Shape;624;p107"/>
          <p:cNvSpPr/>
          <p:nvPr/>
        </p:nvSpPr>
        <p:spPr>
          <a:xfrm>
            <a:off x="662450" y="299000"/>
            <a:ext cx="3379200" cy="15207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Field Control</a:t>
            </a:r>
            <a:endParaRPr sz="4800"/>
          </a:p>
        </p:txBody>
      </p:sp>
      <p:sp>
        <p:nvSpPr>
          <p:cNvPr id="625" name="Google Shape;625;p107"/>
          <p:cNvSpPr/>
          <p:nvPr/>
        </p:nvSpPr>
        <p:spPr>
          <a:xfrm>
            <a:off x="5093250" y="347250"/>
            <a:ext cx="3379200" cy="15207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Data Control</a:t>
            </a:r>
            <a:endParaRPr sz="4800"/>
          </a:p>
        </p:txBody>
      </p:sp>
      <p:sp>
        <p:nvSpPr>
          <p:cNvPr id="626" name="Google Shape;626;p107"/>
          <p:cNvSpPr/>
          <p:nvPr/>
        </p:nvSpPr>
        <p:spPr>
          <a:xfrm>
            <a:off x="5093250" y="3227300"/>
            <a:ext cx="3379200" cy="15207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Conditions</a:t>
            </a:r>
            <a:endParaRPr sz="4800"/>
          </a:p>
          <a:p>
            <a:pPr indent="0" lvl="0" marL="0" rtl="0" algn="ctr">
              <a:spcBef>
                <a:spcPts val="0"/>
              </a:spcBef>
              <a:spcAft>
                <a:spcPts val="0"/>
              </a:spcAft>
              <a:buNone/>
            </a:pPr>
            <a:r>
              <a:rPr lang="en-GB" sz="4800"/>
              <a:t>&amp; States</a:t>
            </a:r>
            <a:endParaRPr sz="4800"/>
          </a:p>
        </p:txBody>
      </p:sp>
      <p:sp>
        <p:nvSpPr>
          <p:cNvPr id="627" name="Google Shape;627;p107"/>
          <p:cNvSpPr/>
          <p:nvPr/>
        </p:nvSpPr>
        <p:spPr>
          <a:xfrm>
            <a:off x="662450" y="3275550"/>
            <a:ext cx="3379200" cy="15207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Design by Contract </a:t>
            </a:r>
            <a:endParaRPr sz="4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1000"/>
                                        <p:tgtEl>
                                          <p:spTgt spid="6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1" name="Shape 631"/>
        <p:cNvGrpSpPr/>
        <p:nvPr/>
      </p:nvGrpSpPr>
      <p:grpSpPr>
        <a:xfrm>
          <a:off x="0" y="0"/>
          <a:ext cx="0" cy="0"/>
          <a:chOff x="0" y="0"/>
          <a:chExt cx="0" cy="0"/>
        </a:xfrm>
      </p:grpSpPr>
      <p:sp>
        <p:nvSpPr>
          <p:cNvPr id="632" name="Google Shape;632;p108"/>
          <p:cNvSpPr txBox="1"/>
          <p:nvPr>
            <p:ph type="title"/>
          </p:nvPr>
        </p:nvSpPr>
        <p:spPr>
          <a:xfrm>
            <a:off x="134960" y="77400"/>
            <a:ext cx="88740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5400"/>
              <a:t>Book Suggestion</a:t>
            </a:r>
            <a:endParaRPr sz="5400"/>
          </a:p>
        </p:txBody>
      </p:sp>
      <p:sp>
        <p:nvSpPr>
          <p:cNvPr id="633" name="Google Shape;633;p10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634" name="Google Shape;634;p108"/>
          <p:cNvPicPr preferRelativeResize="0"/>
          <p:nvPr/>
        </p:nvPicPr>
        <p:blipFill>
          <a:blip r:embed="rId3">
            <a:alphaModFix/>
          </a:blip>
          <a:stretch>
            <a:fillRect/>
          </a:stretch>
        </p:blipFill>
        <p:spPr>
          <a:xfrm>
            <a:off x="3018725" y="988275"/>
            <a:ext cx="3106450" cy="4068550"/>
          </a:xfrm>
          <a:prstGeom prst="rect">
            <a:avLst/>
          </a:prstGeom>
          <a:noFill/>
          <a:ln cap="flat" cmpd="sng" w="19050">
            <a:solidFill>
              <a:srgbClr val="FFFFFF"/>
            </a:solidFill>
            <a:prstDash val="solid"/>
            <a:round/>
            <a:headEnd len="sm" w="sm" type="none"/>
            <a:tailEnd len="sm" w="sm" type="none"/>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8" name="Shape 638"/>
        <p:cNvGrpSpPr/>
        <p:nvPr/>
      </p:nvGrpSpPr>
      <p:grpSpPr>
        <a:xfrm>
          <a:off x="0" y="0"/>
          <a:ext cx="0" cy="0"/>
          <a:chOff x="0" y="0"/>
          <a:chExt cx="0" cy="0"/>
        </a:xfrm>
      </p:grpSpPr>
      <p:sp>
        <p:nvSpPr>
          <p:cNvPr id="639" name="Google Shape;639;p10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That’s all great</a:t>
            </a:r>
            <a:endParaRPr sz="6000"/>
          </a:p>
        </p:txBody>
      </p:sp>
      <p:sp>
        <p:nvSpPr>
          <p:cNvPr id="640" name="Google Shape;640;p10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641" name="Google Shape;641;p109"/>
          <p:cNvSpPr txBox="1"/>
          <p:nvPr>
            <p:ph type="title"/>
          </p:nvPr>
        </p:nvSpPr>
        <p:spPr>
          <a:xfrm>
            <a:off x="464100" y="23032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We know Refactoring techniques</a:t>
            </a:r>
            <a:endParaRPr sz="6000"/>
          </a:p>
        </p:txBody>
      </p:sp>
      <p:sp>
        <p:nvSpPr>
          <p:cNvPr id="642" name="Google Shape;642;p109"/>
          <p:cNvSpPr txBox="1"/>
          <p:nvPr>
            <p:ph type="title"/>
          </p:nvPr>
        </p:nvSpPr>
        <p:spPr>
          <a:xfrm>
            <a:off x="616500" y="24556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We know when to use them</a:t>
            </a:r>
            <a:endParaRPr sz="6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639"/>
                                        </p:tgtEl>
                                      </p:cBhvr>
                                    </p:animEffect>
                                    <p:set>
                                      <p:cBhvr>
                                        <p:cTn dur="1" fill="hold">
                                          <p:stCondLst>
                                            <p:cond delay="0"/>
                                          </p:stCondLst>
                                        </p:cTn>
                                        <p:tgtEl>
                                          <p:spTgt spid="63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41"/>
                                        </p:tgtEl>
                                        <p:attrNameLst>
                                          <p:attrName>style.visibility</p:attrName>
                                        </p:attrNameLst>
                                      </p:cBhvr>
                                      <p:to>
                                        <p:strVal val="visible"/>
                                      </p:to>
                                    </p:set>
                                    <p:animEffect filter="fade" transition="in">
                                      <p:cBhvr>
                                        <p:cTn dur="1"/>
                                        <p:tgtEl>
                                          <p:spTgt spid="6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641"/>
                                        </p:tgtEl>
                                      </p:cBhvr>
                                    </p:animEffect>
                                    <p:set>
                                      <p:cBhvr>
                                        <p:cTn dur="1" fill="hold">
                                          <p:stCondLst>
                                            <p:cond delay="0"/>
                                          </p:stCondLst>
                                        </p:cTn>
                                        <p:tgtEl>
                                          <p:spTgt spid="64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42"/>
                                        </p:tgtEl>
                                        <p:attrNameLst>
                                          <p:attrName>style.visibility</p:attrName>
                                        </p:attrNameLst>
                                      </p:cBhvr>
                                      <p:to>
                                        <p:strVal val="visible"/>
                                      </p:to>
                                    </p:set>
                                    <p:animEffect filter="fade" transition="in">
                                      <p:cBhvr>
                                        <p:cTn dur="1"/>
                                        <p:tgtEl>
                                          <p:spTgt spid="6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Google Shape;647;p11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How do we preserve the Behavior?</a:t>
            </a:r>
            <a:endParaRPr sz="6000"/>
          </a:p>
        </p:txBody>
      </p:sp>
      <p:sp>
        <p:nvSpPr>
          <p:cNvPr id="648" name="Google Shape;648;p1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649" name="Google Shape;649;p110"/>
          <p:cNvSpPr txBox="1"/>
          <p:nvPr>
            <p:ph type="title"/>
          </p:nvPr>
        </p:nvSpPr>
        <p:spPr>
          <a:xfrm>
            <a:off x="185700" y="2150850"/>
            <a:ext cx="8772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Through tests, of course!</a:t>
            </a:r>
            <a:endParaRPr sz="6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647"/>
                                        </p:tgtEl>
                                      </p:cBhvr>
                                    </p:animEffect>
                                    <p:set>
                                      <p:cBhvr>
                                        <p:cTn dur="1" fill="hold">
                                          <p:stCondLst>
                                            <p:cond delay="0"/>
                                          </p:stCondLst>
                                        </p:cTn>
                                        <p:tgtEl>
                                          <p:spTgt spid="64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49"/>
                                        </p:tgtEl>
                                        <p:attrNameLst>
                                          <p:attrName>style.visibility</p:attrName>
                                        </p:attrNameLst>
                                      </p:cBhvr>
                                      <p:to>
                                        <p:strVal val="visible"/>
                                      </p:to>
                                    </p:set>
                                    <p:animEffect filter="fade" transition="in">
                                      <p:cBhvr>
                                        <p:cTn dur="1"/>
                                        <p:tgtEl>
                                          <p:spTgt spid="6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3" name="Shape 653"/>
        <p:cNvGrpSpPr/>
        <p:nvPr/>
      </p:nvGrpSpPr>
      <p:grpSpPr>
        <a:xfrm>
          <a:off x="0" y="0"/>
          <a:ext cx="0" cy="0"/>
          <a:chOff x="0" y="0"/>
          <a:chExt cx="0" cy="0"/>
        </a:xfrm>
      </p:grpSpPr>
      <p:sp>
        <p:nvSpPr>
          <p:cNvPr id="654" name="Google Shape;654;p111"/>
          <p:cNvSpPr txBox="1"/>
          <p:nvPr>
            <p:ph type="title"/>
          </p:nvPr>
        </p:nvSpPr>
        <p:spPr>
          <a:xfrm>
            <a:off x="311700" y="21267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Characterization Tests</a:t>
            </a:r>
            <a:endParaRPr sz="6000"/>
          </a:p>
        </p:txBody>
      </p:sp>
      <p:sp>
        <p:nvSpPr>
          <p:cNvPr id="655" name="Google Shape;655;p1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656" name="Google Shape;656;p111"/>
          <p:cNvSpPr/>
          <p:nvPr/>
        </p:nvSpPr>
        <p:spPr>
          <a:xfrm>
            <a:off x="2160900" y="401600"/>
            <a:ext cx="4822200" cy="14181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Behavior Driven</a:t>
            </a:r>
            <a:endParaRPr sz="4800"/>
          </a:p>
        </p:txBody>
      </p:sp>
      <p:sp>
        <p:nvSpPr>
          <p:cNvPr id="657" name="Google Shape;657;p111"/>
          <p:cNvSpPr/>
          <p:nvPr/>
        </p:nvSpPr>
        <p:spPr>
          <a:xfrm>
            <a:off x="2125050" y="3275550"/>
            <a:ext cx="4893900" cy="14181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 Confidence</a:t>
            </a:r>
            <a:endParaRPr sz="4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6"/>
                                        </p:tgtEl>
                                        <p:attrNameLst>
                                          <p:attrName>style.visibility</p:attrName>
                                        </p:attrNameLst>
                                      </p:cBhvr>
                                      <p:to>
                                        <p:strVal val="visible"/>
                                      </p:to>
                                    </p:set>
                                    <p:animEffect filter="fade" transition="in">
                                      <p:cBhvr>
                                        <p:cTn dur="1"/>
                                        <p:tgtEl>
                                          <p:spTgt spid="6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7"/>
                                        </p:tgtEl>
                                        <p:attrNameLst>
                                          <p:attrName>style.visibility</p:attrName>
                                        </p:attrNameLst>
                                      </p:cBhvr>
                                      <p:to>
                                        <p:strVal val="visible"/>
                                      </p:to>
                                    </p:set>
                                    <p:animEffect filter="fade" transition="in">
                                      <p:cBhvr>
                                        <p:cTn dur="1"/>
                                        <p:tgtEl>
                                          <p:spTgt spid="6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1" name="Shape 661"/>
        <p:cNvGrpSpPr/>
        <p:nvPr/>
      </p:nvGrpSpPr>
      <p:grpSpPr>
        <a:xfrm>
          <a:off x="0" y="0"/>
          <a:ext cx="0" cy="0"/>
          <a:chOff x="0" y="0"/>
          <a:chExt cx="0" cy="0"/>
        </a:xfrm>
      </p:grpSpPr>
      <p:sp>
        <p:nvSpPr>
          <p:cNvPr id="662" name="Google Shape;662;p1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663" name="Google Shape;663;p112"/>
          <p:cNvSpPr/>
          <p:nvPr/>
        </p:nvSpPr>
        <p:spPr>
          <a:xfrm>
            <a:off x="1843075" y="380025"/>
            <a:ext cx="5006400" cy="1582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Characterization Tests</a:t>
            </a:r>
            <a:endParaRPr sz="4800"/>
          </a:p>
        </p:txBody>
      </p:sp>
      <p:cxnSp>
        <p:nvCxnSpPr>
          <p:cNvPr id="664" name="Google Shape;664;p112"/>
          <p:cNvCxnSpPr/>
          <p:nvPr/>
        </p:nvCxnSpPr>
        <p:spPr>
          <a:xfrm>
            <a:off x="4447675" y="2189825"/>
            <a:ext cx="17100" cy="1035600"/>
          </a:xfrm>
          <a:prstGeom prst="straightConnector1">
            <a:avLst/>
          </a:prstGeom>
          <a:noFill/>
          <a:ln cap="flat" cmpd="sng" w="38100">
            <a:solidFill>
              <a:srgbClr val="FFFFFF"/>
            </a:solidFill>
            <a:prstDash val="solid"/>
            <a:round/>
            <a:headEnd len="med" w="med" type="none"/>
            <a:tailEnd len="med" w="med" type="triangle"/>
          </a:ln>
        </p:spPr>
      </p:cxnSp>
      <p:sp>
        <p:nvSpPr>
          <p:cNvPr id="665" name="Google Shape;665;p112"/>
          <p:cNvSpPr/>
          <p:nvPr/>
        </p:nvSpPr>
        <p:spPr>
          <a:xfrm>
            <a:off x="1953025" y="3375775"/>
            <a:ext cx="5006400" cy="1582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Domain Driven</a:t>
            </a:r>
            <a:r>
              <a:rPr lang="en-GB" sz="4800"/>
              <a:t> Tests</a:t>
            </a:r>
            <a:endParaRPr sz="4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3"/>
                                        </p:tgtEl>
                                        <p:attrNameLst>
                                          <p:attrName>style.visibility</p:attrName>
                                        </p:attrNameLst>
                                      </p:cBhvr>
                                      <p:to>
                                        <p:strVal val="visible"/>
                                      </p:to>
                                    </p:set>
                                    <p:animEffect filter="fade" transition="in">
                                      <p:cBhvr>
                                        <p:cTn dur="1"/>
                                        <p:tgtEl>
                                          <p:spTgt spid="6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4"/>
                                        </p:tgtEl>
                                        <p:attrNameLst>
                                          <p:attrName>style.visibility</p:attrName>
                                        </p:attrNameLst>
                                      </p:cBhvr>
                                      <p:to>
                                        <p:strVal val="visible"/>
                                      </p:to>
                                    </p:set>
                                    <p:animEffect filter="fade" transition="in">
                                      <p:cBhvr>
                                        <p:cTn dur="1"/>
                                        <p:tgtEl>
                                          <p:spTgt spid="6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5"/>
                                        </p:tgtEl>
                                        <p:attrNameLst>
                                          <p:attrName>style.visibility</p:attrName>
                                        </p:attrNameLst>
                                      </p:cBhvr>
                                      <p:to>
                                        <p:strVal val="visible"/>
                                      </p:to>
                                    </p:set>
                                    <p:animEffect filter="fade" transition="in">
                                      <p:cBhvr>
                                        <p:cTn dur="1000"/>
                                        <p:tgtEl>
                                          <p:spTgt spid="6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9" name="Shape 669"/>
        <p:cNvGrpSpPr/>
        <p:nvPr/>
      </p:nvGrpSpPr>
      <p:grpSpPr>
        <a:xfrm>
          <a:off x="0" y="0"/>
          <a:ext cx="0" cy="0"/>
          <a:chOff x="0" y="0"/>
          <a:chExt cx="0" cy="0"/>
        </a:xfrm>
      </p:grpSpPr>
      <p:sp>
        <p:nvSpPr>
          <p:cNvPr id="670" name="Google Shape;670;p11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Domain Driven Tests</a:t>
            </a:r>
            <a:endParaRPr sz="6000"/>
          </a:p>
        </p:txBody>
      </p:sp>
      <p:sp>
        <p:nvSpPr>
          <p:cNvPr id="671" name="Google Shape;671;p1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672" name="Google Shape;672;p113"/>
          <p:cNvSpPr txBox="1"/>
          <p:nvPr>
            <p:ph type="title"/>
          </p:nvPr>
        </p:nvSpPr>
        <p:spPr>
          <a:xfrm>
            <a:off x="43015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Based on Principles of Domain Driven Design</a:t>
            </a:r>
            <a:endParaRPr sz="6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670"/>
                                        </p:tgtEl>
                                      </p:cBhvr>
                                    </p:animEffect>
                                    <p:set>
                                      <p:cBhvr>
                                        <p:cTn dur="1" fill="hold">
                                          <p:stCondLst>
                                            <p:cond delay="0"/>
                                          </p:stCondLst>
                                        </p:cTn>
                                        <p:tgtEl>
                                          <p:spTgt spid="67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72"/>
                                        </p:tgtEl>
                                        <p:attrNameLst>
                                          <p:attrName>style.visibility</p:attrName>
                                        </p:attrNameLst>
                                      </p:cBhvr>
                                      <p:to>
                                        <p:strVal val="visible"/>
                                      </p:to>
                                    </p:set>
                                    <p:animEffect filter="fade" transition="in">
                                      <p:cBhvr>
                                        <p:cTn dur="1"/>
                                        <p:tgtEl>
                                          <p:spTgt spid="6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6" name="Shape 676"/>
        <p:cNvGrpSpPr/>
        <p:nvPr/>
      </p:nvGrpSpPr>
      <p:grpSpPr>
        <a:xfrm>
          <a:off x="0" y="0"/>
          <a:ext cx="0" cy="0"/>
          <a:chOff x="0" y="0"/>
          <a:chExt cx="0" cy="0"/>
        </a:xfrm>
      </p:grpSpPr>
      <p:sp>
        <p:nvSpPr>
          <p:cNvPr id="677" name="Google Shape;677;p114"/>
          <p:cNvSpPr txBox="1"/>
          <p:nvPr>
            <p:ph type="title"/>
          </p:nvPr>
        </p:nvSpPr>
        <p:spPr>
          <a:xfrm>
            <a:off x="311700" y="19837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Domain Driven Design</a:t>
            </a:r>
            <a:endParaRPr sz="6000"/>
          </a:p>
        </p:txBody>
      </p:sp>
      <p:sp>
        <p:nvSpPr>
          <p:cNvPr id="678" name="Google Shape;678;p1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679" name="Google Shape;679;p114"/>
          <p:cNvSpPr/>
          <p:nvPr/>
        </p:nvSpPr>
        <p:spPr>
          <a:xfrm>
            <a:off x="4693650" y="171625"/>
            <a:ext cx="4327500" cy="16257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Dogfooding</a:t>
            </a:r>
            <a:endParaRPr sz="4800"/>
          </a:p>
        </p:txBody>
      </p:sp>
      <p:sp>
        <p:nvSpPr>
          <p:cNvPr id="680" name="Google Shape;680;p114"/>
          <p:cNvSpPr/>
          <p:nvPr/>
        </p:nvSpPr>
        <p:spPr>
          <a:xfrm>
            <a:off x="163200" y="171625"/>
            <a:ext cx="4192800" cy="16257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Know Your Domain</a:t>
            </a:r>
            <a:endParaRPr sz="4800"/>
          </a:p>
        </p:txBody>
      </p:sp>
      <p:sp>
        <p:nvSpPr>
          <p:cNvPr id="681" name="Google Shape;681;p114"/>
          <p:cNvSpPr/>
          <p:nvPr/>
        </p:nvSpPr>
        <p:spPr>
          <a:xfrm>
            <a:off x="4693650" y="3167950"/>
            <a:ext cx="4327500" cy="16257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500"/>
              <a:t>Communication is Key</a:t>
            </a:r>
            <a:endParaRPr sz="4500"/>
          </a:p>
        </p:txBody>
      </p:sp>
      <p:sp>
        <p:nvSpPr>
          <p:cNvPr id="682" name="Google Shape;682;p114"/>
          <p:cNvSpPr/>
          <p:nvPr/>
        </p:nvSpPr>
        <p:spPr>
          <a:xfrm>
            <a:off x="163200" y="3195100"/>
            <a:ext cx="4192800" cy="16257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Respecting Boundaries</a:t>
            </a:r>
            <a:endParaRPr sz="4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0"/>
                                        </p:tgtEl>
                                        <p:attrNameLst>
                                          <p:attrName>style.visibility</p:attrName>
                                        </p:attrNameLst>
                                      </p:cBhvr>
                                      <p:to>
                                        <p:strVal val="visible"/>
                                      </p:to>
                                    </p:set>
                                    <p:animEffect filter="fade" transition="in">
                                      <p:cBhvr>
                                        <p:cTn dur="1"/>
                                        <p:tgtEl>
                                          <p:spTgt spid="6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9"/>
                                        </p:tgtEl>
                                        <p:attrNameLst>
                                          <p:attrName>style.visibility</p:attrName>
                                        </p:attrNameLst>
                                      </p:cBhvr>
                                      <p:to>
                                        <p:strVal val="visible"/>
                                      </p:to>
                                    </p:set>
                                    <p:animEffect filter="fade" transition="in">
                                      <p:cBhvr>
                                        <p:cTn dur="1"/>
                                        <p:tgtEl>
                                          <p:spTgt spid="6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
                                        </p:tgtEl>
                                        <p:attrNameLst>
                                          <p:attrName>style.visibility</p:attrName>
                                        </p:attrNameLst>
                                      </p:cBhvr>
                                      <p:to>
                                        <p:strVal val="visible"/>
                                      </p:to>
                                    </p:set>
                                    <p:animEffect filter="fade" transition="in">
                                      <p:cBhvr>
                                        <p:cTn dur="1"/>
                                        <p:tgtEl>
                                          <p:spTgt spid="6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1"/>
                                        </p:tgtEl>
                                        <p:attrNameLst>
                                          <p:attrName>style.visibility</p:attrName>
                                        </p:attrNameLst>
                                      </p:cBhvr>
                                      <p:to>
                                        <p:strVal val="visible"/>
                                      </p:to>
                                    </p:set>
                                    <p:animEffect filter="fade" transition="in">
                                      <p:cBhvr>
                                        <p:cTn dur="1"/>
                                        <p:tgtEl>
                                          <p:spTgt spid="6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6" name="Shape 686"/>
        <p:cNvGrpSpPr/>
        <p:nvPr/>
      </p:nvGrpSpPr>
      <p:grpSpPr>
        <a:xfrm>
          <a:off x="0" y="0"/>
          <a:ext cx="0" cy="0"/>
          <a:chOff x="0" y="0"/>
          <a:chExt cx="0" cy="0"/>
        </a:xfrm>
      </p:grpSpPr>
      <p:sp>
        <p:nvSpPr>
          <p:cNvPr id="687" name="Google Shape;687;p115"/>
          <p:cNvSpPr txBox="1"/>
          <p:nvPr>
            <p:ph type="title"/>
          </p:nvPr>
        </p:nvSpPr>
        <p:spPr>
          <a:xfrm>
            <a:off x="201450" y="2150850"/>
            <a:ext cx="87411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Is DDD useful in tests?</a:t>
            </a:r>
            <a:endParaRPr sz="6000"/>
          </a:p>
        </p:txBody>
      </p:sp>
      <p:sp>
        <p:nvSpPr>
          <p:cNvPr id="688" name="Google Shape;688;p1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689" name="Google Shape;689;p115"/>
          <p:cNvSpPr txBox="1"/>
          <p:nvPr>
            <p:ph type="title"/>
          </p:nvPr>
        </p:nvSpPr>
        <p:spPr>
          <a:xfrm>
            <a:off x="331050" y="2150850"/>
            <a:ext cx="87411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Of course!</a:t>
            </a:r>
            <a:endParaRPr sz="6000"/>
          </a:p>
        </p:txBody>
      </p:sp>
      <p:sp>
        <p:nvSpPr>
          <p:cNvPr id="690" name="Google Shape;690;p115"/>
          <p:cNvSpPr txBox="1"/>
          <p:nvPr>
            <p:ph type="title"/>
          </p:nvPr>
        </p:nvSpPr>
        <p:spPr>
          <a:xfrm>
            <a:off x="475850" y="2150850"/>
            <a:ext cx="87411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Domain Driven </a:t>
            </a:r>
            <a:endParaRPr sz="6000"/>
          </a:p>
          <a:p>
            <a:pPr indent="0" lvl="0" marL="0" rtl="0" algn="ctr">
              <a:spcBef>
                <a:spcPts val="0"/>
              </a:spcBef>
              <a:spcAft>
                <a:spcPts val="0"/>
              </a:spcAft>
              <a:buNone/>
            </a:pPr>
            <a:r>
              <a:rPr lang="en-GB" sz="6000"/>
              <a:t>Test Pyramid</a:t>
            </a:r>
            <a:endParaRPr sz="6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687"/>
                                        </p:tgtEl>
                                      </p:cBhvr>
                                    </p:animEffect>
                                    <p:set>
                                      <p:cBhvr>
                                        <p:cTn dur="1" fill="hold">
                                          <p:stCondLst>
                                            <p:cond delay="0"/>
                                          </p:stCondLst>
                                        </p:cTn>
                                        <p:tgtEl>
                                          <p:spTgt spid="68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89"/>
                                        </p:tgtEl>
                                        <p:attrNameLst>
                                          <p:attrName>style.visibility</p:attrName>
                                        </p:attrNameLst>
                                      </p:cBhvr>
                                      <p:to>
                                        <p:strVal val="visible"/>
                                      </p:to>
                                    </p:set>
                                    <p:animEffect filter="fade" transition="in">
                                      <p:cBhvr>
                                        <p:cTn dur="1"/>
                                        <p:tgtEl>
                                          <p:spTgt spid="6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689"/>
                                        </p:tgtEl>
                                      </p:cBhvr>
                                    </p:animEffect>
                                    <p:set>
                                      <p:cBhvr>
                                        <p:cTn dur="1" fill="hold">
                                          <p:stCondLst>
                                            <p:cond delay="0"/>
                                          </p:stCondLst>
                                        </p:cTn>
                                        <p:tgtEl>
                                          <p:spTgt spid="68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90"/>
                                        </p:tgtEl>
                                        <p:attrNameLst>
                                          <p:attrName>style.visibility</p:attrName>
                                        </p:attrNameLst>
                                      </p:cBhvr>
                                      <p:to>
                                        <p:strVal val="visible"/>
                                      </p:to>
                                    </p:set>
                                    <p:animEffect filter="fade" transition="in">
                                      <p:cBhvr>
                                        <p:cTn dur="1"/>
                                        <p:tgtEl>
                                          <p:spTgt spid="6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7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7200"/>
              <a:t>Conclusion?</a:t>
            </a:r>
            <a:endParaRPr sz="7200"/>
          </a:p>
        </p:txBody>
      </p:sp>
      <p:sp>
        <p:nvSpPr>
          <p:cNvPr id="307" name="Google Shape;307;p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08" name="Google Shape;308;p71"/>
          <p:cNvSpPr txBox="1"/>
          <p:nvPr>
            <p:ph type="title"/>
          </p:nvPr>
        </p:nvSpPr>
        <p:spPr>
          <a:xfrm>
            <a:off x="311700" y="25717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7200"/>
              <a:t>So, l</a:t>
            </a:r>
            <a:r>
              <a:rPr lang="en-GB" sz="7200"/>
              <a:t>et’s make it personal</a:t>
            </a:r>
            <a:endParaRPr sz="7200"/>
          </a:p>
        </p:txBody>
      </p:sp>
      <p:sp>
        <p:nvSpPr>
          <p:cNvPr id="309" name="Google Shape;309;p71"/>
          <p:cNvSpPr txBox="1"/>
          <p:nvPr>
            <p:ph type="title"/>
          </p:nvPr>
        </p:nvSpPr>
        <p:spPr>
          <a:xfrm>
            <a:off x="623400" y="2150838"/>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7200"/>
              <a:t>Human component is </a:t>
            </a:r>
            <a:r>
              <a:rPr b="1" lang="en-GB" sz="7200"/>
              <a:t>essential</a:t>
            </a:r>
            <a:r>
              <a:rPr lang="en-GB" sz="7200"/>
              <a:t>!</a:t>
            </a:r>
            <a:endParaRPr sz="7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06"/>
                                        </p:tgtEl>
                                      </p:cBhvr>
                                    </p:animEffect>
                                    <p:set>
                                      <p:cBhvr>
                                        <p:cTn dur="1" fill="hold">
                                          <p:stCondLst>
                                            <p:cond delay="0"/>
                                          </p:stCondLst>
                                        </p:cTn>
                                        <p:tgtEl>
                                          <p:spTgt spid="30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
                                        <p:tgtEl>
                                          <p:spTgt spid="3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09"/>
                                        </p:tgtEl>
                                      </p:cBhvr>
                                    </p:animEffect>
                                    <p:set>
                                      <p:cBhvr>
                                        <p:cTn dur="1" fill="hold">
                                          <p:stCondLst>
                                            <p:cond delay="0"/>
                                          </p:stCondLst>
                                        </p:cTn>
                                        <p:tgtEl>
                                          <p:spTgt spid="30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1"/>
                                        <p:tgtEl>
                                          <p:spTgt spid="3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4" name="Shape 694"/>
        <p:cNvGrpSpPr/>
        <p:nvPr/>
      </p:nvGrpSpPr>
      <p:grpSpPr>
        <a:xfrm>
          <a:off x="0" y="0"/>
          <a:ext cx="0" cy="0"/>
          <a:chOff x="0" y="0"/>
          <a:chExt cx="0" cy="0"/>
        </a:xfrm>
      </p:grpSpPr>
      <p:sp>
        <p:nvSpPr>
          <p:cNvPr id="695" name="Google Shape;695;p116"/>
          <p:cNvSpPr txBox="1"/>
          <p:nvPr>
            <p:ph type="title"/>
          </p:nvPr>
        </p:nvSpPr>
        <p:spPr>
          <a:xfrm>
            <a:off x="311700" y="-66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6000"/>
              <a:t>Test Pyramid</a:t>
            </a:r>
            <a:endParaRPr sz="6000"/>
          </a:p>
        </p:txBody>
      </p:sp>
      <p:pic>
        <p:nvPicPr>
          <p:cNvPr id="696" name="Google Shape;696;p116"/>
          <p:cNvPicPr preferRelativeResize="0"/>
          <p:nvPr/>
        </p:nvPicPr>
        <p:blipFill>
          <a:blip r:embed="rId3">
            <a:alphaModFix/>
          </a:blip>
          <a:stretch>
            <a:fillRect/>
          </a:stretch>
        </p:blipFill>
        <p:spPr>
          <a:xfrm>
            <a:off x="2309838" y="1108275"/>
            <a:ext cx="4524323" cy="3920324"/>
          </a:xfrm>
          <a:prstGeom prst="rect">
            <a:avLst/>
          </a:prstGeom>
          <a:noFill/>
          <a:ln>
            <a:noFill/>
          </a:ln>
        </p:spPr>
      </p:pic>
      <p:sp>
        <p:nvSpPr>
          <p:cNvPr id="697" name="Google Shape;697;p116"/>
          <p:cNvSpPr/>
          <p:nvPr/>
        </p:nvSpPr>
        <p:spPr>
          <a:xfrm>
            <a:off x="7202625" y="1108275"/>
            <a:ext cx="1766100" cy="4860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3000"/>
              <a:t>↑ Fidelity</a:t>
            </a:r>
            <a:endParaRPr sz="3000"/>
          </a:p>
        </p:txBody>
      </p:sp>
      <p:sp>
        <p:nvSpPr>
          <p:cNvPr id="698" name="Google Shape;698;p116"/>
          <p:cNvSpPr/>
          <p:nvPr/>
        </p:nvSpPr>
        <p:spPr>
          <a:xfrm>
            <a:off x="7202625" y="1680475"/>
            <a:ext cx="1766100" cy="4860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3000"/>
              <a:t>↓ Speed</a:t>
            </a:r>
            <a:endParaRPr sz="3000"/>
          </a:p>
        </p:txBody>
      </p:sp>
      <p:sp>
        <p:nvSpPr>
          <p:cNvPr id="699" name="Google Shape;699;p116"/>
          <p:cNvSpPr/>
          <p:nvPr/>
        </p:nvSpPr>
        <p:spPr>
          <a:xfrm>
            <a:off x="7202625" y="2252675"/>
            <a:ext cx="1766100" cy="4860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3000"/>
              <a:t>↑ Cost</a:t>
            </a:r>
            <a:endParaRPr sz="3000"/>
          </a:p>
        </p:txBody>
      </p:sp>
      <p:sp>
        <p:nvSpPr>
          <p:cNvPr id="700" name="Google Shape;700;p116"/>
          <p:cNvSpPr/>
          <p:nvPr/>
        </p:nvSpPr>
        <p:spPr>
          <a:xfrm>
            <a:off x="185825" y="3397075"/>
            <a:ext cx="1766400" cy="4860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3000"/>
              <a:t>↓ Fidelity</a:t>
            </a:r>
            <a:endParaRPr sz="3000"/>
          </a:p>
        </p:txBody>
      </p:sp>
      <p:sp>
        <p:nvSpPr>
          <p:cNvPr id="701" name="Google Shape;701;p116"/>
          <p:cNvSpPr/>
          <p:nvPr/>
        </p:nvSpPr>
        <p:spPr>
          <a:xfrm>
            <a:off x="185825" y="3969275"/>
            <a:ext cx="1766100" cy="4860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3000"/>
              <a:t>↑ Speed</a:t>
            </a:r>
            <a:endParaRPr sz="3000"/>
          </a:p>
        </p:txBody>
      </p:sp>
      <p:sp>
        <p:nvSpPr>
          <p:cNvPr id="702" name="Google Shape;702;p116"/>
          <p:cNvSpPr/>
          <p:nvPr/>
        </p:nvSpPr>
        <p:spPr>
          <a:xfrm>
            <a:off x="185975" y="4541475"/>
            <a:ext cx="1766100" cy="4860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3000"/>
              <a:t>↓ Cost</a:t>
            </a:r>
            <a:endParaRPr sz="3000"/>
          </a:p>
        </p:txBody>
      </p:sp>
      <p:pic>
        <p:nvPicPr>
          <p:cNvPr id="703" name="Google Shape;703;p116"/>
          <p:cNvPicPr preferRelativeResize="0"/>
          <p:nvPr/>
        </p:nvPicPr>
        <p:blipFill>
          <a:blip r:embed="rId4">
            <a:alphaModFix/>
          </a:blip>
          <a:stretch>
            <a:fillRect/>
          </a:stretch>
        </p:blipFill>
        <p:spPr>
          <a:xfrm>
            <a:off x="2309837" y="1108275"/>
            <a:ext cx="4506025" cy="3904469"/>
          </a:xfrm>
          <a:prstGeom prst="rect">
            <a:avLst/>
          </a:prstGeom>
          <a:noFill/>
          <a:ln>
            <a:noFill/>
          </a:ln>
        </p:spPr>
      </p:pic>
      <p:pic>
        <p:nvPicPr>
          <p:cNvPr id="704" name="Google Shape;704;p116"/>
          <p:cNvPicPr preferRelativeResize="0"/>
          <p:nvPr/>
        </p:nvPicPr>
        <p:blipFill>
          <a:blip r:embed="rId5">
            <a:alphaModFix/>
          </a:blip>
          <a:stretch>
            <a:fillRect/>
          </a:stretch>
        </p:blipFill>
        <p:spPr>
          <a:xfrm>
            <a:off x="2309837" y="1108275"/>
            <a:ext cx="4524299" cy="3920303"/>
          </a:xfrm>
          <a:prstGeom prst="rect">
            <a:avLst/>
          </a:prstGeom>
          <a:noFill/>
          <a:ln>
            <a:noFill/>
          </a:ln>
        </p:spPr>
      </p:pic>
      <p:pic>
        <p:nvPicPr>
          <p:cNvPr id="705" name="Google Shape;705;p116"/>
          <p:cNvPicPr preferRelativeResize="0"/>
          <p:nvPr/>
        </p:nvPicPr>
        <p:blipFill>
          <a:blip r:embed="rId6">
            <a:alphaModFix/>
          </a:blip>
          <a:stretch>
            <a:fillRect/>
          </a:stretch>
        </p:blipFill>
        <p:spPr>
          <a:xfrm>
            <a:off x="2309851" y="1108275"/>
            <a:ext cx="4506025" cy="3904482"/>
          </a:xfrm>
          <a:prstGeom prst="rect">
            <a:avLst/>
          </a:prstGeom>
          <a:noFill/>
          <a:ln>
            <a:noFill/>
          </a:ln>
        </p:spPr>
      </p:pic>
      <p:sp>
        <p:nvSpPr>
          <p:cNvPr id="706" name="Google Shape;706;p1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2"/>
                                        </p:tgtEl>
                                        <p:attrNameLst>
                                          <p:attrName>style.visibility</p:attrName>
                                        </p:attrNameLst>
                                      </p:cBhvr>
                                      <p:to>
                                        <p:strVal val="visible"/>
                                      </p:to>
                                    </p:set>
                                    <p:animEffect filter="fade" transition="in">
                                      <p:cBhvr>
                                        <p:cTn dur="1000"/>
                                        <p:tgtEl>
                                          <p:spTgt spid="7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1"/>
                                        </p:tgtEl>
                                        <p:attrNameLst>
                                          <p:attrName>style.visibility</p:attrName>
                                        </p:attrNameLst>
                                      </p:cBhvr>
                                      <p:to>
                                        <p:strVal val="visible"/>
                                      </p:to>
                                    </p:set>
                                    <p:animEffect filter="fade" transition="in">
                                      <p:cBhvr>
                                        <p:cTn dur="1000"/>
                                        <p:tgtEl>
                                          <p:spTgt spid="7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0"/>
                                        </p:tgtEl>
                                        <p:attrNameLst>
                                          <p:attrName>style.visibility</p:attrName>
                                        </p:attrNameLst>
                                      </p:cBhvr>
                                      <p:to>
                                        <p:strVal val="visible"/>
                                      </p:to>
                                    </p:set>
                                    <p:animEffect filter="fade" transition="in">
                                      <p:cBhvr>
                                        <p:cTn dur="1000"/>
                                        <p:tgtEl>
                                          <p:spTgt spid="7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0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7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9"/>
                                        </p:tgtEl>
                                        <p:attrNameLst>
                                          <p:attrName>style.visibility</p:attrName>
                                        </p:attrNameLst>
                                      </p:cBhvr>
                                      <p:to>
                                        <p:strVal val="visible"/>
                                      </p:to>
                                    </p:set>
                                    <p:animEffect filter="fade" transition="in">
                                      <p:cBhvr>
                                        <p:cTn dur="1000"/>
                                        <p:tgtEl>
                                          <p:spTgt spid="6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8"/>
                                        </p:tgtEl>
                                        <p:attrNameLst>
                                          <p:attrName>style.visibility</p:attrName>
                                        </p:attrNameLst>
                                      </p:cBhvr>
                                      <p:to>
                                        <p:strVal val="visible"/>
                                      </p:to>
                                    </p:set>
                                    <p:animEffect filter="fade" transition="in">
                                      <p:cBhvr>
                                        <p:cTn dur="1000"/>
                                        <p:tgtEl>
                                          <p:spTgt spid="6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7"/>
                                        </p:tgtEl>
                                        <p:attrNameLst>
                                          <p:attrName>style.visibility</p:attrName>
                                        </p:attrNameLst>
                                      </p:cBhvr>
                                      <p:to>
                                        <p:strVal val="visible"/>
                                      </p:to>
                                    </p:set>
                                    <p:animEffect filter="fade" transition="in">
                                      <p:cBhvr>
                                        <p:cTn dur="1000"/>
                                        <p:tgtEl>
                                          <p:spTgt spid="6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0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0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0" name="Shape 710"/>
        <p:cNvGrpSpPr/>
        <p:nvPr/>
      </p:nvGrpSpPr>
      <p:grpSpPr>
        <a:xfrm>
          <a:off x="0" y="0"/>
          <a:ext cx="0" cy="0"/>
          <a:chOff x="0" y="0"/>
          <a:chExt cx="0" cy="0"/>
        </a:xfrm>
      </p:grpSpPr>
      <p:sp>
        <p:nvSpPr>
          <p:cNvPr id="711" name="Google Shape;711;p117"/>
          <p:cNvSpPr txBox="1"/>
          <p:nvPr>
            <p:ph type="title"/>
          </p:nvPr>
        </p:nvSpPr>
        <p:spPr>
          <a:xfrm>
            <a:off x="311700" y="-66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6000"/>
              <a:t>DDD </a:t>
            </a:r>
            <a:r>
              <a:rPr lang="en-GB" sz="6000"/>
              <a:t>Test Pyramid</a:t>
            </a:r>
            <a:endParaRPr sz="6000"/>
          </a:p>
        </p:txBody>
      </p:sp>
      <p:pic>
        <p:nvPicPr>
          <p:cNvPr id="712" name="Google Shape;712;p117"/>
          <p:cNvPicPr preferRelativeResize="0"/>
          <p:nvPr/>
        </p:nvPicPr>
        <p:blipFill>
          <a:blip r:embed="rId3">
            <a:alphaModFix/>
          </a:blip>
          <a:stretch>
            <a:fillRect/>
          </a:stretch>
        </p:blipFill>
        <p:spPr>
          <a:xfrm>
            <a:off x="2309838" y="1108275"/>
            <a:ext cx="4524323" cy="3920324"/>
          </a:xfrm>
          <a:prstGeom prst="rect">
            <a:avLst/>
          </a:prstGeom>
          <a:noFill/>
          <a:ln>
            <a:noFill/>
          </a:ln>
        </p:spPr>
      </p:pic>
      <p:sp>
        <p:nvSpPr>
          <p:cNvPr id="713" name="Google Shape;713;p117"/>
          <p:cNvSpPr/>
          <p:nvPr/>
        </p:nvSpPr>
        <p:spPr>
          <a:xfrm>
            <a:off x="7202625" y="1108275"/>
            <a:ext cx="1766100" cy="4860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3000"/>
              <a:t>↑ Fidelity</a:t>
            </a:r>
            <a:endParaRPr sz="3000"/>
          </a:p>
        </p:txBody>
      </p:sp>
      <p:sp>
        <p:nvSpPr>
          <p:cNvPr id="714" name="Google Shape;714;p117"/>
          <p:cNvSpPr/>
          <p:nvPr/>
        </p:nvSpPr>
        <p:spPr>
          <a:xfrm>
            <a:off x="7202625" y="1680475"/>
            <a:ext cx="1766100" cy="4860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3000"/>
              <a:t>↓ Speed</a:t>
            </a:r>
            <a:endParaRPr sz="3000"/>
          </a:p>
        </p:txBody>
      </p:sp>
      <p:sp>
        <p:nvSpPr>
          <p:cNvPr id="715" name="Google Shape;715;p117"/>
          <p:cNvSpPr/>
          <p:nvPr/>
        </p:nvSpPr>
        <p:spPr>
          <a:xfrm>
            <a:off x="7202625" y="2252675"/>
            <a:ext cx="1766100" cy="4860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3000"/>
              <a:t>↑ Cost</a:t>
            </a:r>
            <a:endParaRPr sz="3000"/>
          </a:p>
        </p:txBody>
      </p:sp>
      <p:sp>
        <p:nvSpPr>
          <p:cNvPr id="716" name="Google Shape;716;p117"/>
          <p:cNvSpPr/>
          <p:nvPr/>
        </p:nvSpPr>
        <p:spPr>
          <a:xfrm>
            <a:off x="185825" y="3397075"/>
            <a:ext cx="1766400" cy="4860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3000"/>
              <a:t>↓ Fidelity</a:t>
            </a:r>
            <a:endParaRPr sz="3000"/>
          </a:p>
        </p:txBody>
      </p:sp>
      <p:sp>
        <p:nvSpPr>
          <p:cNvPr id="717" name="Google Shape;717;p117"/>
          <p:cNvSpPr/>
          <p:nvPr/>
        </p:nvSpPr>
        <p:spPr>
          <a:xfrm>
            <a:off x="185825" y="3969275"/>
            <a:ext cx="1766100" cy="4860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3000"/>
              <a:t>↑ Speed</a:t>
            </a:r>
            <a:endParaRPr sz="3000"/>
          </a:p>
        </p:txBody>
      </p:sp>
      <p:sp>
        <p:nvSpPr>
          <p:cNvPr id="718" name="Google Shape;718;p117"/>
          <p:cNvSpPr/>
          <p:nvPr/>
        </p:nvSpPr>
        <p:spPr>
          <a:xfrm>
            <a:off x="185975" y="4541475"/>
            <a:ext cx="1766100" cy="4860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3000"/>
              <a:t>↓ Cost</a:t>
            </a:r>
            <a:endParaRPr sz="3000"/>
          </a:p>
        </p:txBody>
      </p:sp>
      <p:sp>
        <p:nvSpPr>
          <p:cNvPr id="719" name="Google Shape;719;p1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720" name="Google Shape;720;p117"/>
          <p:cNvPicPr preferRelativeResize="0"/>
          <p:nvPr/>
        </p:nvPicPr>
        <p:blipFill>
          <a:blip r:embed="rId4">
            <a:alphaModFix/>
          </a:blip>
          <a:stretch>
            <a:fillRect/>
          </a:stretch>
        </p:blipFill>
        <p:spPr>
          <a:xfrm>
            <a:off x="2309850" y="1108275"/>
            <a:ext cx="4524299" cy="3920352"/>
          </a:xfrm>
          <a:prstGeom prst="rect">
            <a:avLst/>
          </a:prstGeom>
          <a:noFill/>
          <a:ln>
            <a:noFill/>
          </a:ln>
        </p:spPr>
      </p:pic>
      <p:pic>
        <p:nvPicPr>
          <p:cNvPr id="721" name="Google Shape;721;p117"/>
          <p:cNvPicPr preferRelativeResize="0"/>
          <p:nvPr/>
        </p:nvPicPr>
        <p:blipFill>
          <a:blip r:embed="rId5">
            <a:alphaModFix/>
          </a:blip>
          <a:stretch>
            <a:fillRect/>
          </a:stretch>
        </p:blipFill>
        <p:spPr>
          <a:xfrm>
            <a:off x="2309850" y="1108275"/>
            <a:ext cx="4524299" cy="3920352"/>
          </a:xfrm>
          <a:prstGeom prst="rect">
            <a:avLst/>
          </a:prstGeom>
          <a:noFill/>
          <a:ln>
            <a:noFill/>
          </a:ln>
        </p:spPr>
      </p:pic>
      <p:pic>
        <p:nvPicPr>
          <p:cNvPr id="722" name="Google Shape;722;p117"/>
          <p:cNvPicPr preferRelativeResize="0"/>
          <p:nvPr/>
        </p:nvPicPr>
        <p:blipFill>
          <a:blip r:embed="rId6">
            <a:alphaModFix/>
          </a:blip>
          <a:stretch>
            <a:fillRect/>
          </a:stretch>
        </p:blipFill>
        <p:spPr>
          <a:xfrm>
            <a:off x="2309850" y="1108275"/>
            <a:ext cx="4524299" cy="3920352"/>
          </a:xfrm>
          <a:prstGeom prst="rect">
            <a:avLst/>
          </a:prstGeom>
          <a:noFill/>
          <a:ln>
            <a:noFill/>
          </a:ln>
        </p:spPr>
      </p:pic>
      <p:pic>
        <p:nvPicPr>
          <p:cNvPr id="723" name="Google Shape;723;p117"/>
          <p:cNvPicPr preferRelativeResize="0"/>
          <p:nvPr/>
        </p:nvPicPr>
        <p:blipFill>
          <a:blip r:embed="rId7">
            <a:alphaModFix/>
          </a:blip>
          <a:stretch>
            <a:fillRect/>
          </a:stretch>
        </p:blipFill>
        <p:spPr>
          <a:xfrm>
            <a:off x="2309850" y="1108275"/>
            <a:ext cx="4524299" cy="3920352"/>
          </a:xfrm>
          <a:prstGeom prst="rect">
            <a:avLst/>
          </a:prstGeom>
          <a:noFill/>
          <a:ln>
            <a:noFill/>
          </a:ln>
        </p:spPr>
      </p:pic>
      <p:pic>
        <p:nvPicPr>
          <p:cNvPr id="724" name="Google Shape;724;p117"/>
          <p:cNvPicPr preferRelativeResize="0"/>
          <p:nvPr/>
        </p:nvPicPr>
        <p:blipFill>
          <a:blip r:embed="rId8">
            <a:alphaModFix/>
          </a:blip>
          <a:stretch>
            <a:fillRect/>
          </a:stretch>
        </p:blipFill>
        <p:spPr>
          <a:xfrm>
            <a:off x="2315275" y="1108288"/>
            <a:ext cx="4524275" cy="3920331"/>
          </a:xfrm>
          <a:prstGeom prst="rect">
            <a:avLst/>
          </a:prstGeom>
          <a:noFill/>
          <a:ln>
            <a:noFill/>
          </a:ln>
        </p:spPr>
      </p:pic>
      <p:pic>
        <p:nvPicPr>
          <p:cNvPr id="725" name="Google Shape;725;p117"/>
          <p:cNvPicPr preferRelativeResize="0"/>
          <p:nvPr/>
        </p:nvPicPr>
        <p:blipFill>
          <a:blip r:embed="rId9">
            <a:alphaModFix/>
          </a:blip>
          <a:stretch>
            <a:fillRect/>
          </a:stretch>
        </p:blipFill>
        <p:spPr>
          <a:xfrm>
            <a:off x="2315300" y="1108275"/>
            <a:ext cx="4524267" cy="3920324"/>
          </a:xfrm>
          <a:prstGeom prst="rect">
            <a:avLst/>
          </a:prstGeom>
          <a:noFill/>
          <a:ln>
            <a:noFill/>
          </a:ln>
        </p:spPr>
      </p:pic>
      <p:pic>
        <p:nvPicPr>
          <p:cNvPr id="726" name="Google Shape;726;p117"/>
          <p:cNvPicPr preferRelativeResize="0"/>
          <p:nvPr/>
        </p:nvPicPr>
        <p:blipFill>
          <a:blip r:embed="rId8">
            <a:alphaModFix/>
          </a:blip>
          <a:stretch>
            <a:fillRect/>
          </a:stretch>
        </p:blipFill>
        <p:spPr>
          <a:xfrm>
            <a:off x="2309850" y="1108275"/>
            <a:ext cx="4524275" cy="3920331"/>
          </a:xfrm>
          <a:prstGeom prst="rect">
            <a:avLst/>
          </a:prstGeom>
          <a:noFill/>
          <a:ln>
            <a:noFill/>
          </a:ln>
        </p:spPr>
      </p:pic>
      <p:sp>
        <p:nvSpPr>
          <p:cNvPr id="727" name="Google Shape;727;p117"/>
          <p:cNvSpPr/>
          <p:nvPr/>
        </p:nvSpPr>
        <p:spPr>
          <a:xfrm>
            <a:off x="7100050" y="792150"/>
            <a:ext cx="1920900" cy="2532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1"/>
                                        </p:tgtEl>
                                        <p:attrNameLst>
                                          <p:attrName>style.visibility</p:attrName>
                                        </p:attrNameLst>
                                      </p:cBhvr>
                                      <p:to>
                                        <p:strVal val="visible"/>
                                      </p:to>
                                    </p:set>
                                    <p:animEffect filter="fade" transition="in">
                                      <p:cBhvr>
                                        <p:cTn dur="1"/>
                                        <p:tgtEl>
                                          <p:spTgt spid="7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8"/>
                                        </p:tgtEl>
                                        <p:attrNameLst>
                                          <p:attrName>style.visibility</p:attrName>
                                        </p:attrNameLst>
                                      </p:cBhvr>
                                      <p:to>
                                        <p:strVal val="visible"/>
                                      </p:to>
                                    </p:set>
                                    <p:animEffect filter="fade" transition="in">
                                      <p:cBhvr>
                                        <p:cTn dur="1000"/>
                                        <p:tgtEl>
                                          <p:spTgt spid="7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7"/>
                                        </p:tgtEl>
                                        <p:attrNameLst>
                                          <p:attrName>style.visibility</p:attrName>
                                        </p:attrNameLst>
                                      </p:cBhvr>
                                      <p:to>
                                        <p:strVal val="visible"/>
                                      </p:to>
                                    </p:set>
                                    <p:animEffect filter="fade" transition="in">
                                      <p:cBhvr>
                                        <p:cTn dur="1000"/>
                                        <p:tgtEl>
                                          <p:spTgt spid="7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6"/>
                                        </p:tgtEl>
                                        <p:attrNameLst>
                                          <p:attrName>style.visibility</p:attrName>
                                        </p:attrNameLst>
                                      </p:cBhvr>
                                      <p:to>
                                        <p:strVal val="visible"/>
                                      </p:to>
                                    </p:set>
                                    <p:animEffect filter="fade" transition="in">
                                      <p:cBhvr>
                                        <p:cTn dur="1000"/>
                                        <p:tgtEl>
                                          <p:spTgt spid="7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2"/>
                                        </p:tgtEl>
                                        <p:attrNameLst>
                                          <p:attrName>style.visibility</p:attrName>
                                        </p:attrNameLst>
                                      </p:cBhvr>
                                      <p:to>
                                        <p:strVal val="visible"/>
                                      </p:to>
                                    </p:set>
                                    <p:animEffect filter="fade" transition="in">
                                      <p:cBhvr>
                                        <p:cTn dur="1"/>
                                        <p:tgtEl>
                                          <p:spTgt spid="7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3"/>
                                        </p:tgtEl>
                                        <p:attrNameLst>
                                          <p:attrName>style.visibility</p:attrName>
                                        </p:attrNameLst>
                                      </p:cBhvr>
                                      <p:to>
                                        <p:strVal val="visible"/>
                                      </p:to>
                                    </p:set>
                                    <p:animEffect filter="fade" transition="in">
                                      <p:cBhvr>
                                        <p:cTn dur="1"/>
                                        <p:tgtEl>
                                          <p:spTgt spid="7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5"/>
                                        </p:tgtEl>
                                        <p:attrNameLst>
                                          <p:attrName>style.visibility</p:attrName>
                                        </p:attrNameLst>
                                      </p:cBhvr>
                                      <p:to>
                                        <p:strVal val="visible"/>
                                      </p:to>
                                    </p:set>
                                    <p:animEffect filter="fade" transition="in">
                                      <p:cBhvr>
                                        <p:cTn dur="1000"/>
                                        <p:tgtEl>
                                          <p:spTgt spid="7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4"/>
                                        </p:tgtEl>
                                        <p:attrNameLst>
                                          <p:attrName>style.visibility</p:attrName>
                                        </p:attrNameLst>
                                      </p:cBhvr>
                                      <p:to>
                                        <p:strVal val="visible"/>
                                      </p:to>
                                    </p:set>
                                    <p:animEffect filter="fade" transition="in">
                                      <p:cBhvr>
                                        <p:cTn dur="1000"/>
                                        <p:tgtEl>
                                          <p:spTgt spid="7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3"/>
                                        </p:tgtEl>
                                        <p:attrNameLst>
                                          <p:attrName>style.visibility</p:attrName>
                                        </p:attrNameLst>
                                      </p:cBhvr>
                                      <p:to>
                                        <p:strVal val="visible"/>
                                      </p:to>
                                    </p:set>
                                    <p:animEffect filter="fade" transition="in">
                                      <p:cBhvr>
                                        <p:cTn dur="1000"/>
                                        <p:tgtEl>
                                          <p:spTgt spid="7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5"/>
                                        </p:tgtEl>
                                        <p:attrNameLst>
                                          <p:attrName>style.visibility</p:attrName>
                                        </p:attrNameLst>
                                      </p:cBhvr>
                                      <p:to>
                                        <p:strVal val="visible"/>
                                      </p:to>
                                    </p:set>
                                    <p:animEffect filter="fade" transition="in">
                                      <p:cBhvr>
                                        <p:cTn dur="1"/>
                                        <p:tgtEl>
                                          <p:spTgt spid="7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4"/>
                                        </p:tgtEl>
                                        <p:attrNameLst>
                                          <p:attrName>style.visibility</p:attrName>
                                        </p:attrNameLst>
                                      </p:cBhvr>
                                      <p:to>
                                        <p:strVal val="visible"/>
                                      </p:to>
                                    </p:set>
                                    <p:animEffect filter="fade" transition="in">
                                      <p:cBhvr>
                                        <p:cTn dur="1"/>
                                        <p:tgtEl>
                                          <p:spTgt spid="7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6"/>
                                        </p:tgtEl>
                                        <p:attrNameLst>
                                          <p:attrName>style.visibility</p:attrName>
                                        </p:attrNameLst>
                                      </p:cBhvr>
                                      <p:to>
                                        <p:strVal val="visible"/>
                                      </p:to>
                                    </p:set>
                                    <p:animEffect filter="fade" transition="in">
                                      <p:cBhvr>
                                        <p:cTn dur="1"/>
                                        <p:tgtEl>
                                          <p:spTgt spid="726"/>
                                        </p:tgtEl>
                                      </p:cBhvr>
                                    </p:animEffect>
                                  </p:childTnLst>
                                </p:cTn>
                              </p:par>
                              <p:par>
                                <p:cTn fill="hold" nodeType="withEffect" presetClass="entr" presetID="10" presetSubtype="0">
                                  <p:stCondLst>
                                    <p:cond delay="0"/>
                                  </p:stCondLst>
                                  <p:childTnLst>
                                    <p:set>
                                      <p:cBhvr>
                                        <p:cTn dur="1" fill="hold">
                                          <p:stCondLst>
                                            <p:cond delay="0"/>
                                          </p:stCondLst>
                                        </p:cTn>
                                        <p:tgtEl>
                                          <p:spTgt spid="727"/>
                                        </p:tgtEl>
                                        <p:attrNameLst>
                                          <p:attrName>style.visibility</p:attrName>
                                        </p:attrNameLst>
                                      </p:cBhvr>
                                      <p:to>
                                        <p:strVal val="visible"/>
                                      </p:to>
                                    </p:set>
                                    <p:animEffect filter="fade" transition="in">
                                      <p:cBhvr>
                                        <p:cTn dur="1"/>
                                        <p:tgtEl>
                                          <p:spTgt spid="7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Google Shape;732;p118"/>
          <p:cNvSpPr txBox="1"/>
          <p:nvPr>
            <p:ph type="title"/>
          </p:nvPr>
        </p:nvSpPr>
        <p:spPr>
          <a:xfrm>
            <a:off x="350825" y="2202813"/>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Domain Enforcing </a:t>
            </a:r>
            <a:endParaRPr sz="6000"/>
          </a:p>
          <a:p>
            <a:pPr indent="0" lvl="0" marL="0" rtl="0" algn="ctr">
              <a:spcBef>
                <a:spcPts val="0"/>
              </a:spcBef>
              <a:spcAft>
                <a:spcPts val="0"/>
              </a:spcAft>
              <a:buNone/>
            </a:pPr>
            <a:r>
              <a:rPr lang="en-GB" sz="6000"/>
              <a:t>Unit Tests</a:t>
            </a:r>
            <a:endParaRPr sz="6000"/>
          </a:p>
        </p:txBody>
      </p:sp>
      <p:sp>
        <p:nvSpPr>
          <p:cNvPr id="733" name="Google Shape;733;p118"/>
          <p:cNvSpPr/>
          <p:nvPr/>
        </p:nvSpPr>
        <p:spPr>
          <a:xfrm>
            <a:off x="518325" y="205225"/>
            <a:ext cx="3070800" cy="1447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Tests as Auditor</a:t>
            </a:r>
            <a:endParaRPr sz="4800"/>
          </a:p>
        </p:txBody>
      </p:sp>
      <p:sp>
        <p:nvSpPr>
          <p:cNvPr id="734" name="Google Shape;734;p118"/>
          <p:cNvSpPr/>
          <p:nvPr/>
        </p:nvSpPr>
        <p:spPr>
          <a:xfrm>
            <a:off x="5120475" y="205225"/>
            <a:ext cx="3070800" cy="1447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Last Day Style</a:t>
            </a:r>
            <a:endParaRPr sz="4800"/>
          </a:p>
        </p:txBody>
      </p:sp>
      <p:sp>
        <p:nvSpPr>
          <p:cNvPr id="735" name="Google Shape;735;p118"/>
          <p:cNvSpPr/>
          <p:nvPr/>
        </p:nvSpPr>
        <p:spPr>
          <a:xfrm>
            <a:off x="1865825" y="3594700"/>
            <a:ext cx="5490600" cy="1447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Invariants Approval Testing</a:t>
            </a:r>
            <a:endParaRPr sz="4800"/>
          </a:p>
        </p:txBody>
      </p:sp>
      <p:sp>
        <p:nvSpPr>
          <p:cNvPr id="736" name="Google Shape;736;p1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3"/>
                                        </p:tgtEl>
                                        <p:attrNameLst>
                                          <p:attrName>style.visibility</p:attrName>
                                        </p:attrNameLst>
                                      </p:cBhvr>
                                      <p:to>
                                        <p:strVal val="visible"/>
                                      </p:to>
                                    </p:set>
                                    <p:animEffect filter="fade" transition="in">
                                      <p:cBhvr>
                                        <p:cTn dur="1000"/>
                                        <p:tgtEl>
                                          <p:spTgt spid="7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4"/>
                                        </p:tgtEl>
                                        <p:attrNameLst>
                                          <p:attrName>style.visibility</p:attrName>
                                        </p:attrNameLst>
                                      </p:cBhvr>
                                      <p:to>
                                        <p:strVal val="visible"/>
                                      </p:to>
                                    </p:set>
                                    <p:animEffect filter="fade" transition="in">
                                      <p:cBhvr>
                                        <p:cTn dur="1000"/>
                                        <p:tgtEl>
                                          <p:spTgt spid="7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5"/>
                                        </p:tgtEl>
                                        <p:attrNameLst>
                                          <p:attrName>style.visibility</p:attrName>
                                        </p:attrNameLst>
                                      </p:cBhvr>
                                      <p:to>
                                        <p:strVal val="visible"/>
                                      </p:to>
                                    </p:set>
                                    <p:animEffect filter="fade" transition="in">
                                      <p:cBhvr>
                                        <p:cTn dur="1000"/>
                                        <p:tgtEl>
                                          <p:spTgt spid="7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0" name="Shape 740"/>
        <p:cNvGrpSpPr/>
        <p:nvPr/>
      </p:nvGrpSpPr>
      <p:grpSpPr>
        <a:xfrm>
          <a:off x="0" y="0"/>
          <a:ext cx="0" cy="0"/>
          <a:chOff x="0" y="0"/>
          <a:chExt cx="0" cy="0"/>
        </a:xfrm>
      </p:grpSpPr>
      <p:sp>
        <p:nvSpPr>
          <p:cNvPr id="741" name="Google Shape;741;p119"/>
          <p:cNvSpPr txBox="1"/>
          <p:nvPr>
            <p:ph type="title"/>
          </p:nvPr>
        </p:nvSpPr>
        <p:spPr>
          <a:xfrm>
            <a:off x="244500" y="2281875"/>
            <a:ext cx="87303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What is </a:t>
            </a:r>
            <a:endParaRPr sz="6000"/>
          </a:p>
          <a:p>
            <a:pPr indent="0" lvl="0" marL="0" rtl="0" algn="ctr">
              <a:spcBef>
                <a:spcPts val="0"/>
              </a:spcBef>
              <a:spcAft>
                <a:spcPts val="0"/>
              </a:spcAft>
              <a:buNone/>
            </a:pPr>
            <a:r>
              <a:rPr lang="en-GB" sz="6000"/>
              <a:t>Approval Testing?</a:t>
            </a:r>
            <a:endParaRPr sz="6000"/>
          </a:p>
        </p:txBody>
      </p:sp>
      <p:sp>
        <p:nvSpPr>
          <p:cNvPr id="742" name="Google Shape;742;p119"/>
          <p:cNvSpPr txBox="1"/>
          <p:nvPr>
            <p:ph type="title"/>
          </p:nvPr>
        </p:nvSpPr>
        <p:spPr>
          <a:xfrm>
            <a:off x="311700" y="22545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Approval Testing</a:t>
            </a:r>
            <a:endParaRPr sz="6000"/>
          </a:p>
        </p:txBody>
      </p:sp>
      <p:sp>
        <p:nvSpPr>
          <p:cNvPr id="743" name="Google Shape;743;p119"/>
          <p:cNvSpPr/>
          <p:nvPr/>
        </p:nvSpPr>
        <p:spPr>
          <a:xfrm>
            <a:off x="894750" y="3375400"/>
            <a:ext cx="2836200" cy="14181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300"/>
              <a:t>↑ Fidelity</a:t>
            </a:r>
            <a:endParaRPr sz="4300"/>
          </a:p>
        </p:txBody>
      </p:sp>
      <p:sp>
        <p:nvSpPr>
          <p:cNvPr id="744" name="Google Shape;744;p119"/>
          <p:cNvSpPr/>
          <p:nvPr/>
        </p:nvSpPr>
        <p:spPr>
          <a:xfrm>
            <a:off x="4572825" y="557450"/>
            <a:ext cx="3769200" cy="14181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300"/>
              <a:t>Requirements</a:t>
            </a:r>
            <a:endParaRPr sz="4300"/>
          </a:p>
          <a:p>
            <a:pPr indent="0" lvl="0" marL="0" rtl="0" algn="ctr">
              <a:spcBef>
                <a:spcPts val="0"/>
              </a:spcBef>
              <a:spcAft>
                <a:spcPts val="0"/>
              </a:spcAft>
              <a:buNone/>
            </a:pPr>
            <a:r>
              <a:rPr lang="en-GB" sz="4300"/>
              <a:t>Driven</a:t>
            </a:r>
            <a:endParaRPr sz="4300"/>
          </a:p>
        </p:txBody>
      </p:sp>
      <p:sp>
        <p:nvSpPr>
          <p:cNvPr id="745" name="Google Shape;745;p119"/>
          <p:cNvSpPr/>
          <p:nvPr/>
        </p:nvSpPr>
        <p:spPr>
          <a:xfrm>
            <a:off x="586800" y="557450"/>
            <a:ext cx="3452100" cy="14181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300"/>
              <a:t>Evolving Validation</a:t>
            </a:r>
            <a:endParaRPr sz="4300"/>
          </a:p>
        </p:txBody>
      </p:sp>
      <p:sp>
        <p:nvSpPr>
          <p:cNvPr id="746" name="Google Shape;746;p119"/>
          <p:cNvSpPr/>
          <p:nvPr/>
        </p:nvSpPr>
        <p:spPr>
          <a:xfrm>
            <a:off x="5039325" y="3430000"/>
            <a:ext cx="2836200" cy="1363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300"/>
              <a:t>↑ Cost</a:t>
            </a:r>
            <a:endParaRPr sz="4300"/>
          </a:p>
        </p:txBody>
      </p:sp>
      <p:sp>
        <p:nvSpPr>
          <p:cNvPr id="747" name="Google Shape;747;p1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
                                        <p:tgtEl>
                                          <p:spTgt spid="741"/>
                                        </p:tgtEl>
                                      </p:cBhvr>
                                    </p:animEffect>
                                    <p:set>
                                      <p:cBhvr>
                                        <p:cTn dur="1" fill="hold">
                                          <p:stCondLst>
                                            <p:cond delay="200"/>
                                          </p:stCondLst>
                                        </p:cTn>
                                        <p:tgtEl>
                                          <p:spTgt spid="74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42"/>
                                        </p:tgtEl>
                                        <p:attrNameLst>
                                          <p:attrName>style.visibility</p:attrName>
                                        </p:attrNameLst>
                                      </p:cBhvr>
                                      <p:to>
                                        <p:strVal val="visible"/>
                                      </p:to>
                                    </p:set>
                                    <p:animEffect filter="fade" transition="in">
                                      <p:cBhvr>
                                        <p:cTn dur="200"/>
                                        <p:tgtEl>
                                          <p:spTgt spid="7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5"/>
                                        </p:tgtEl>
                                        <p:attrNameLst>
                                          <p:attrName>style.visibility</p:attrName>
                                        </p:attrNameLst>
                                      </p:cBhvr>
                                      <p:to>
                                        <p:strVal val="visible"/>
                                      </p:to>
                                    </p:set>
                                    <p:animEffect filter="fade" transition="in">
                                      <p:cBhvr>
                                        <p:cTn dur="1000"/>
                                        <p:tgtEl>
                                          <p:spTgt spid="7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4"/>
                                        </p:tgtEl>
                                        <p:attrNameLst>
                                          <p:attrName>style.visibility</p:attrName>
                                        </p:attrNameLst>
                                      </p:cBhvr>
                                      <p:to>
                                        <p:strVal val="visible"/>
                                      </p:to>
                                    </p:set>
                                    <p:animEffect filter="fade" transition="in">
                                      <p:cBhvr>
                                        <p:cTn dur="1000"/>
                                        <p:tgtEl>
                                          <p:spTgt spid="7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3"/>
                                        </p:tgtEl>
                                        <p:attrNameLst>
                                          <p:attrName>style.visibility</p:attrName>
                                        </p:attrNameLst>
                                      </p:cBhvr>
                                      <p:to>
                                        <p:strVal val="visible"/>
                                      </p:to>
                                    </p:set>
                                    <p:animEffect filter="fade" transition="in">
                                      <p:cBhvr>
                                        <p:cTn dur="1000"/>
                                        <p:tgtEl>
                                          <p:spTgt spid="7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6"/>
                                        </p:tgtEl>
                                        <p:attrNameLst>
                                          <p:attrName>style.visibility</p:attrName>
                                        </p:attrNameLst>
                                      </p:cBhvr>
                                      <p:to>
                                        <p:strVal val="visible"/>
                                      </p:to>
                                    </p:set>
                                    <p:animEffect filter="fade" transition="in">
                                      <p:cBhvr>
                                        <p:cTn dur="1000"/>
                                        <p:tgtEl>
                                          <p:spTgt spid="7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1" name="Shape 751"/>
        <p:cNvGrpSpPr/>
        <p:nvPr/>
      </p:nvGrpSpPr>
      <p:grpSpPr>
        <a:xfrm>
          <a:off x="0" y="0"/>
          <a:ext cx="0" cy="0"/>
          <a:chOff x="0" y="0"/>
          <a:chExt cx="0" cy="0"/>
        </a:xfrm>
      </p:grpSpPr>
      <p:sp>
        <p:nvSpPr>
          <p:cNvPr id="752" name="Google Shape;752;p120"/>
          <p:cNvSpPr txBox="1"/>
          <p:nvPr/>
        </p:nvSpPr>
        <p:spPr>
          <a:xfrm>
            <a:off x="367550" y="1071750"/>
            <a:ext cx="7837500" cy="30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chemeClr val="dk1"/>
                </a:solidFill>
              </a:rPr>
              <a:t>Invariants Approval Testing</a:t>
            </a:r>
            <a:endParaRPr/>
          </a:p>
        </p:txBody>
      </p:sp>
      <p:sp>
        <p:nvSpPr>
          <p:cNvPr id="753" name="Google Shape;753;p12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Back to Domain Enforcing Unit Tests</a:t>
            </a:r>
            <a:endParaRPr sz="6000"/>
          </a:p>
        </p:txBody>
      </p:sp>
      <p:sp>
        <p:nvSpPr>
          <p:cNvPr id="754" name="Google Shape;754;p120"/>
          <p:cNvSpPr/>
          <p:nvPr/>
        </p:nvSpPr>
        <p:spPr>
          <a:xfrm>
            <a:off x="1711450" y="146700"/>
            <a:ext cx="5408100" cy="1525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Property Based Testing</a:t>
            </a:r>
            <a:endParaRPr sz="4800"/>
          </a:p>
        </p:txBody>
      </p:sp>
      <p:sp>
        <p:nvSpPr>
          <p:cNvPr id="755" name="Google Shape;755;p120"/>
          <p:cNvSpPr/>
          <p:nvPr/>
        </p:nvSpPr>
        <p:spPr>
          <a:xfrm>
            <a:off x="1711450" y="3518650"/>
            <a:ext cx="5408100" cy="1525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Schema Based Testing</a:t>
            </a:r>
            <a:endParaRPr sz="4800"/>
          </a:p>
        </p:txBody>
      </p:sp>
      <p:sp>
        <p:nvSpPr>
          <p:cNvPr id="756" name="Google Shape;756;p120"/>
          <p:cNvSpPr/>
          <p:nvPr/>
        </p:nvSpPr>
        <p:spPr>
          <a:xfrm>
            <a:off x="1711450" y="146700"/>
            <a:ext cx="5408100" cy="1525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QuickTheory</a:t>
            </a:r>
            <a:endParaRPr sz="4800"/>
          </a:p>
        </p:txBody>
      </p:sp>
      <p:sp>
        <p:nvSpPr>
          <p:cNvPr id="757" name="Google Shape;757;p120"/>
          <p:cNvSpPr/>
          <p:nvPr/>
        </p:nvSpPr>
        <p:spPr>
          <a:xfrm>
            <a:off x="1711450" y="3518650"/>
            <a:ext cx="5408100" cy="15255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Schema Based Testing</a:t>
            </a:r>
            <a:endParaRPr sz="4800"/>
          </a:p>
        </p:txBody>
      </p:sp>
      <p:sp>
        <p:nvSpPr>
          <p:cNvPr id="758" name="Google Shape;758;p120"/>
          <p:cNvSpPr/>
          <p:nvPr/>
        </p:nvSpPr>
        <p:spPr>
          <a:xfrm>
            <a:off x="1711450" y="3518650"/>
            <a:ext cx="5408100" cy="15255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JSON Schema Validator</a:t>
            </a:r>
            <a:endParaRPr sz="4800"/>
          </a:p>
        </p:txBody>
      </p:sp>
      <p:sp>
        <p:nvSpPr>
          <p:cNvPr id="759" name="Google Shape;759;p120"/>
          <p:cNvSpPr/>
          <p:nvPr/>
        </p:nvSpPr>
        <p:spPr>
          <a:xfrm>
            <a:off x="1711450" y="3518650"/>
            <a:ext cx="5408100" cy="15255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JSON Schema Validator</a:t>
            </a:r>
            <a:endParaRPr sz="4800"/>
          </a:p>
        </p:txBody>
      </p:sp>
      <p:sp>
        <p:nvSpPr>
          <p:cNvPr id="760" name="Google Shape;760;p1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
                                        <p:tgtEl>
                                          <p:spTgt spid="753"/>
                                        </p:tgtEl>
                                      </p:cBhvr>
                                    </p:animEffect>
                                    <p:set>
                                      <p:cBhvr>
                                        <p:cTn dur="1" fill="hold">
                                          <p:stCondLst>
                                            <p:cond delay="200"/>
                                          </p:stCondLst>
                                        </p:cTn>
                                        <p:tgtEl>
                                          <p:spTgt spid="75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52"/>
                                        </p:tgtEl>
                                        <p:attrNameLst>
                                          <p:attrName>style.visibility</p:attrName>
                                        </p:attrNameLst>
                                      </p:cBhvr>
                                      <p:to>
                                        <p:strVal val="visible"/>
                                      </p:to>
                                    </p:set>
                                    <p:animEffect filter="fade" transition="in">
                                      <p:cBhvr>
                                        <p:cTn dur="200"/>
                                        <p:tgtEl>
                                          <p:spTgt spid="7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4"/>
                                        </p:tgtEl>
                                        <p:attrNameLst>
                                          <p:attrName>style.visibility</p:attrName>
                                        </p:attrNameLst>
                                      </p:cBhvr>
                                      <p:to>
                                        <p:strVal val="visible"/>
                                      </p:to>
                                    </p:set>
                                    <p:animEffect filter="fade" transition="in">
                                      <p:cBhvr>
                                        <p:cTn dur="1000"/>
                                        <p:tgtEl>
                                          <p:spTgt spid="7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5"/>
                                        </p:tgtEl>
                                        <p:attrNameLst>
                                          <p:attrName>style.visibility</p:attrName>
                                        </p:attrNameLst>
                                      </p:cBhvr>
                                      <p:to>
                                        <p:strVal val="visible"/>
                                      </p:to>
                                    </p:set>
                                    <p:animEffect filter="fade" transition="in">
                                      <p:cBhvr>
                                        <p:cTn dur="1000"/>
                                        <p:tgtEl>
                                          <p:spTgt spid="7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6"/>
                                        </p:tgtEl>
                                        <p:attrNameLst>
                                          <p:attrName>style.visibility</p:attrName>
                                        </p:attrNameLst>
                                      </p:cBhvr>
                                      <p:to>
                                        <p:strVal val="visible"/>
                                      </p:to>
                                    </p:set>
                                    <p:animEffect filter="fade" transition="in">
                                      <p:cBhvr>
                                        <p:cTn dur="1"/>
                                        <p:tgtEl>
                                          <p:spTgt spid="756"/>
                                        </p:tgtEl>
                                      </p:cBhvr>
                                    </p:animEffect>
                                  </p:childTnLst>
                                </p:cTn>
                              </p:par>
                              <p:par>
                                <p:cTn fill="hold" nodeType="withEffect" presetClass="entr" presetID="10" presetSubtype="0">
                                  <p:stCondLst>
                                    <p:cond delay="0"/>
                                  </p:stCondLst>
                                  <p:childTnLst>
                                    <p:set>
                                      <p:cBhvr>
                                        <p:cTn dur="1" fill="hold">
                                          <p:stCondLst>
                                            <p:cond delay="0"/>
                                          </p:stCondLst>
                                        </p:cTn>
                                        <p:tgtEl>
                                          <p:spTgt spid="757"/>
                                        </p:tgtEl>
                                        <p:attrNameLst>
                                          <p:attrName>style.visibility</p:attrName>
                                        </p:attrNameLst>
                                      </p:cBhvr>
                                      <p:to>
                                        <p:strVal val="visible"/>
                                      </p:to>
                                    </p:set>
                                    <p:animEffect filter="fade" transition="in">
                                      <p:cBhvr>
                                        <p:cTn dur="1"/>
                                        <p:tgtEl>
                                          <p:spTgt spid="7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8"/>
                                        </p:tgtEl>
                                        <p:attrNameLst>
                                          <p:attrName>style.visibility</p:attrName>
                                        </p:attrNameLst>
                                      </p:cBhvr>
                                      <p:to>
                                        <p:strVal val="visible"/>
                                      </p:to>
                                    </p:set>
                                    <p:animEffect filter="fade" transition="in">
                                      <p:cBhvr>
                                        <p:cTn dur="1"/>
                                        <p:tgtEl>
                                          <p:spTgt spid="7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9"/>
                                        </p:tgtEl>
                                        <p:attrNameLst>
                                          <p:attrName>style.visibility</p:attrName>
                                        </p:attrNameLst>
                                      </p:cBhvr>
                                      <p:to>
                                        <p:strVal val="visible"/>
                                      </p:to>
                                    </p:set>
                                    <p:animEffect filter="fade" transition="in">
                                      <p:cBhvr>
                                        <p:cTn dur="1"/>
                                        <p:tgtEl>
                                          <p:spTgt spid="7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4" name="Shape 764"/>
        <p:cNvGrpSpPr/>
        <p:nvPr/>
      </p:nvGrpSpPr>
      <p:grpSpPr>
        <a:xfrm>
          <a:off x="0" y="0"/>
          <a:ext cx="0" cy="0"/>
          <a:chOff x="0" y="0"/>
          <a:chExt cx="0" cy="0"/>
        </a:xfrm>
      </p:grpSpPr>
      <p:sp>
        <p:nvSpPr>
          <p:cNvPr id="765" name="Google Shape;765;p121"/>
          <p:cNvSpPr txBox="1"/>
          <p:nvPr>
            <p:ph type="title"/>
          </p:nvPr>
        </p:nvSpPr>
        <p:spPr>
          <a:xfrm>
            <a:off x="311700" y="79625"/>
            <a:ext cx="8520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6000"/>
              <a:t>QuickTheory</a:t>
            </a:r>
            <a:endParaRPr sz="6000"/>
          </a:p>
        </p:txBody>
      </p:sp>
      <p:pic>
        <p:nvPicPr>
          <p:cNvPr id="766" name="Google Shape;766;p121"/>
          <p:cNvPicPr preferRelativeResize="0"/>
          <p:nvPr/>
        </p:nvPicPr>
        <p:blipFill>
          <a:blip r:embed="rId3">
            <a:alphaModFix/>
          </a:blip>
          <a:stretch>
            <a:fillRect/>
          </a:stretch>
        </p:blipFill>
        <p:spPr>
          <a:xfrm>
            <a:off x="951488" y="1107788"/>
            <a:ext cx="7241025" cy="1124125"/>
          </a:xfrm>
          <a:prstGeom prst="rect">
            <a:avLst/>
          </a:prstGeom>
          <a:noFill/>
          <a:ln>
            <a:noFill/>
          </a:ln>
        </p:spPr>
      </p:pic>
      <p:pic>
        <p:nvPicPr>
          <p:cNvPr id="767" name="Google Shape;767;p121"/>
          <p:cNvPicPr preferRelativeResize="0"/>
          <p:nvPr/>
        </p:nvPicPr>
        <p:blipFill>
          <a:blip r:embed="rId4">
            <a:alphaModFix/>
          </a:blip>
          <a:stretch>
            <a:fillRect/>
          </a:stretch>
        </p:blipFill>
        <p:spPr>
          <a:xfrm>
            <a:off x="951500" y="1107798"/>
            <a:ext cx="7240999" cy="1354943"/>
          </a:xfrm>
          <a:prstGeom prst="rect">
            <a:avLst/>
          </a:prstGeom>
          <a:noFill/>
          <a:ln>
            <a:noFill/>
          </a:ln>
        </p:spPr>
      </p:pic>
      <p:pic>
        <p:nvPicPr>
          <p:cNvPr id="768" name="Google Shape;768;p121"/>
          <p:cNvPicPr preferRelativeResize="0"/>
          <p:nvPr/>
        </p:nvPicPr>
        <p:blipFill>
          <a:blip r:embed="rId5">
            <a:alphaModFix/>
          </a:blip>
          <a:stretch>
            <a:fillRect/>
          </a:stretch>
        </p:blipFill>
        <p:spPr>
          <a:xfrm>
            <a:off x="951500" y="1107800"/>
            <a:ext cx="7241001" cy="1961696"/>
          </a:xfrm>
          <a:prstGeom prst="rect">
            <a:avLst/>
          </a:prstGeom>
          <a:noFill/>
          <a:ln>
            <a:noFill/>
          </a:ln>
        </p:spPr>
      </p:pic>
      <p:pic>
        <p:nvPicPr>
          <p:cNvPr id="769" name="Google Shape;769;p121"/>
          <p:cNvPicPr preferRelativeResize="0"/>
          <p:nvPr/>
        </p:nvPicPr>
        <p:blipFill>
          <a:blip r:embed="rId6">
            <a:alphaModFix/>
          </a:blip>
          <a:stretch>
            <a:fillRect/>
          </a:stretch>
        </p:blipFill>
        <p:spPr>
          <a:xfrm>
            <a:off x="951500" y="1107800"/>
            <a:ext cx="7356381" cy="1961700"/>
          </a:xfrm>
          <a:prstGeom prst="rect">
            <a:avLst/>
          </a:prstGeom>
          <a:noFill/>
          <a:ln>
            <a:noFill/>
          </a:ln>
        </p:spPr>
      </p:pic>
      <p:pic>
        <p:nvPicPr>
          <p:cNvPr id="770" name="Google Shape;770;p121"/>
          <p:cNvPicPr preferRelativeResize="0"/>
          <p:nvPr/>
        </p:nvPicPr>
        <p:blipFill>
          <a:blip r:embed="rId7">
            <a:alphaModFix/>
          </a:blip>
          <a:stretch>
            <a:fillRect/>
          </a:stretch>
        </p:blipFill>
        <p:spPr>
          <a:xfrm>
            <a:off x="951500" y="3412425"/>
            <a:ext cx="7356376" cy="1612987"/>
          </a:xfrm>
          <a:prstGeom prst="rect">
            <a:avLst/>
          </a:prstGeom>
          <a:noFill/>
          <a:ln>
            <a:noFill/>
          </a:ln>
        </p:spPr>
      </p:pic>
      <p:sp>
        <p:nvSpPr>
          <p:cNvPr id="771" name="Google Shape;771;p1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6"/>
                                        </p:tgtEl>
                                        <p:attrNameLst>
                                          <p:attrName>style.visibility</p:attrName>
                                        </p:attrNameLst>
                                      </p:cBhvr>
                                      <p:to>
                                        <p:strVal val="visible"/>
                                      </p:to>
                                    </p:set>
                                    <p:animEffect filter="fade" transition="in">
                                      <p:cBhvr>
                                        <p:cTn dur="1000"/>
                                        <p:tgtEl>
                                          <p:spTgt spid="7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7"/>
                                        </p:tgtEl>
                                        <p:attrNameLst>
                                          <p:attrName>style.visibility</p:attrName>
                                        </p:attrNameLst>
                                      </p:cBhvr>
                                      <p:to>
                                        <p:strVal val="visible"/>
                                      </p:to>
                                    </p:set>
                                    <p:animEffect filter="fade" transition="in">
                                      <p:cBhvr>
                                        <p:cTn dur="1"/>
                                        <p:tgtEl>
                                          <p:spTgt spid="7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8"/>
                                        </p:tgtEl>
                                        <p:attrNameLst>
                                          <p:attrName>style.visibility</p:attrName>
                                        </p:attrNameLst>
                                      </p:cBhvr>
                                      <p:to>
                                        <p:strVal val="visible"/>
                                      </p:to>
                                    </p:set>
                                    <p:animEffect filter="fade" transition="in">
                                      <p:cBhvr>
                                        <p:cTn dur="1"/>
                                        <p:tgtEl>
                                          <p:spTgt spid="7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9"/>
                                        </p:tgtEl>
                                        <p:attrNameLst>
                                          <p:attrName>style.visibility</p:attrName>
                                        </p:attrNameLst>
                                      </p:cBhvr>
                                      <p:to>
                                        <p:strVal val="visible"/>
                                      </p:to>
                                    </p:set>
                                    <p:animEffect filter="fade" transition="in">
                                      <p:cBhvr>
                                        <p:cTn dur="1"/>
                                        <p:tgtEl>
                                          <p:spTgt spid="7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0"/>
                                        </p:tgtEl>
                                        <p:attrNameLst>
                                          <p:attrName>style.visibility</p:attrName>
                                        </p:attrNameLst>
                                      </p:cBhvr>
                                      <p:to>
                                        <p:strVal val="visible"/>
                                      </p:to>
                                    </p:set>
                                    <p:animEffect filter="fade" transition="in">
                                      <p:cBhvr>
                                        <p:cTn dur="1"/>
                                        <p:tgtEl>
                                          <p:spTgt spid="7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5" name="Shape 775"/>
        <p:cNvGrpSpPr/>
        <p:nvPr/>
      </p:nvGrpSpPr>
      <p:grpSpPr>
        <a:xfrm>
          <a:off x="0" y="0"/>
          <a:ext cx="0" cy="0"/>
          <a:chOff x="0" y="0"/>
          <a:chExt cx="0" cy="0"/>
        </a:xfrm>
      </p:grpSpPr>
      <p:sp>
        <p:nvSpPr>
          <p:cNvPr id="776" name="Google Shape;776;p122"/>
          <p:cNvSpPr txBox="1"/>
          <p:nvPr>
            <p:ph type="title"/>
          </p:nvPr>
        </p:nvSpPr>
        <p:spPr>
          <a:xfrm>
            <a:off x="448125" y="-109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6000"/>
              <a:t>DDD Test Pyramid</a:t>
            </a:r>
            <a:endParaRPr sz="6000"/>
          </a:p>
        </p:txBody>
      </p:sp>
      <p:pic>
        <p:nvPicPr>
          <p:cNvPr id="777" name="Google Shape;777;p122"/>
          <p:cNvPicPr preferRelativeResize="0"/>
          <p:nvPr/>
        </p:nvPicPr>
        <p:blipFill>
          <a:blip r:embed="rId3">
            <a:alphaModFix/>
          </a:blip>
          <a:stretch>
            <a:fillRect/>
          </a:stretch>
        </p:blipFill>
        <p:spPr>
          <a:xfrm>
            <a:off x="2309838" y="1108275"/>
            <a:ext cx="4524323" cy="3920324"/>
          </a:xfrm>
          <a:prstGeom prst="rect">
            <a:avLst/>
          </a:prstGeom>
          <a:noFill/>
          <a:ln>
            <a:noFill/>
          </a:ln>
        </p:spPr>
      </p:pic>
      <p:sp>
        <p:nvSpPr>
          <p:cNvPr id="778" name="Google Shape;778;p122"/>
          <p:cNvSpPr/>
          <p:nvPr/>
        </p:nvSpPr>
        <p:spPr>
          <a:xfrm>
            <a:off x="185825" y="3397075"/>
            <a:ext cx="1766400" cy="4860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3000"/>
              <a:t>↓ Fidelity</a:t>
            </a:r>
            <a:endParaRPr sz="3000"/>
          </a:p>
        </p:txBody>
      </p:sp>
      <p:sp>
        <p:nvSpPr>
          <p:cNvPr id="779" name="Google Shape;779;p122"/>
          <p:cNvSpPr/>
          <p:nvPr/>
        </p:nvSpPr>
        <p:spPr>
          <a:xfrm>
            <a:off x="185825" y="3969275"/>
            <a:ext cx="1766100" cy="4860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3000"/>
              <a:t>↑ Speed</a:t>
            </a:r>
            <a:endParaRPr sz="3000"/>
          </a:p>
        </p:txBody>
      </p:sp>
      <p:sp>
        <p:nvSpPr>
          <p:cNvPr id="780" name="Google Shape;780;p122"/>
          <p:cNvSpPr/>
          <p:nvPr/>
        </p:nvSpPr>
        <p:spPr>
          <a:xfrm>
            <a:off x="185975" y="4541475"/>
            <a:ext cx="1766100" cy="4860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3000"/>
              <a:t>↓ Cost</a:t>
            </a:r>
            <a:endParaRPr sz="3000"/>
          </a:p>
        </p:txBody>
      </p:sp>
      <p:sp>
        <p:nvSpPr>
          <p:cNvPr id="781" name="Google Shape;781;p1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782" name="Google Shape;782;p122"/>
          <p:cNvPicPr preferRelativeResize="0"/>
          <p:nvPr/>
        </p:nvPicPr>
        <p:blipFill>
          <a:blip r:embed="rId4">
            <a:alphaModFix/>
          </a:blip>
          <a:stretch>
            <a:fillRect/>
          </a:stretch>
        </p:blipFill>
        <p:spPr>
          <a:xfrm>
            <a:off x="2309850" y="1108275"/>
            <a:ext cx="4524299" cy="3920352"/>
          </a:xfrm>
          <a:prstGeom prst="rect">
            <a:avLst/>
          </a:prstGeom>
          <a:noFill/>
          <a:ln>
            <a:noFill/>
          </a:ln>
        </p:spPr>
      </p:pic>
      <p:pic>
        <p:nvPicPr>
          <p:cNvPr id="783" name="Google Shape;783;p122"/>
          <p:cNvPicPr preferRelativeResize="0"/>
          <p:nvPr/>
        </p:nvPicPr>
        <p:blipFill>
          <a:blip r:embed="rId5">
            <a:alphaModFix/>
          </a:blip>
          <a:stretch>
            <a:fillRect/>
          </a:stretch>
        </p:blipFill>
        <p:spPr>
          <a:xfrm>
            <a:off x="2309850" y="1108275"/>
            <a:ext cx="4524299" cy="3920352"/>
          </a:xfrm>
          <a:prstGeom prst="rect">
            <a:avLst/>
          </a:prstGeom>
          <a:noFill/>
          <a:ln>
            <a:noFill/>
          </a:ln>
        </p:spPr>
      </p:pic>
      <p:pic>
        <p:nvPicPr>
          <p:cNvPr id="784" name="Google Shape;784;p122"/>
          <p:cNvPicPr preferRelativeResize="0"/>
          <p:nvPr/>
        </p:nvPicPr>
        <p:blipFill>
          <a:blip r:embed="rId6">
            <a:alphaModFix/>
          </a:blip>
          <a:stretch>
            <a:fillRect/>
          </a:stretch>
        </p:blipFill>
        <p:spPr>
          <a:xfrm>
            <a:off x="2309850" y="1108275"/>
            <a:ext cx="4524299" cy="3920352"/>
          </a:xfrm>
          <a:prstGeom prst="rect">
            <a:avLst/>
          </a:prstGeom>
          <a:noFill/>
          <a:ln>
            <a:noFill/>
          </a:ln>
        </p:spPr>
      </p:pic>
      <p:pic>
        <p:nvPicPr>
          <p:cNvPr id="785" name="Google Shape;785;p122"/>
          <p:cNvPicPr preferRelativeResize="0"/>
          <p:nvPr/>
        </p:nvPicPr>
        <p:blipFill>
          <a:blip r:embed="rId7">
            <a:alphaModFix/>
          </a:blip>
          <a:stretch>
            <a:fillRect/>
          </a:stretch>
        </p:blipFill>
        <p:spPr>
          <a:xfrm>
            <a:off x="2309850" y="1108275"/>
            <a:ext cx="4524299" cy="3920352"/>
          </a:xfrm>
          <a:prstGeom prst="rect">
            <a:avLst/>
          </a:prstGeom>
          <a:noFill/>
          <a:ln>
            <a:noFill/>
          </a:ln>
        </p:spPr>
      </p:pic>
      <p:pic>
        <p:nvPicPr>
          <p:cNvPr id="786" name="Google Shape;786;p122"/>
          <p:cNvPicPr preferRelativeResize="0"/>
          <p:nvPr/>
        </p:nvPicPr>
        <p:blipFill>
          <a:blip r:embed="rId8">
            <a:alphaModFix/>
          </a:blip>
          <a:stretch>
            <a:fillRect/>
          </a:stretch>
        </p:blipFill>
        <p:spPr>
          <a:xfrm>
            <a:off x="2309850" y="1108275"/>
            <a:ext cx="4524267" cy="3920324"/>
          </a:xfrm>
          <a:prstGeom prst="rect">
            <a:avLst/>
          </a:prstGeom>
          <a:noFill/>
          <a:ln>
            <a:noFill/>
          </a:ln>
        </p:spPr>
      </p:pic>
      <p:pic>
        <p:nvPicPr>
          <p:cNvPr id="787" name="Google Shape;787;p122"/>
          <p:cNvPicPr preferRelativeResize="0"/>
          <p:nvPr/>
        </p:nvPicPr>
        <p:blipFill>
          <a:blip r:embed="rId9">
            <a:alphaModFix/>
          </a:blip>
          <a:stretch>
            <a:fillRect/>
          </a:stretch>
        </p:blipFill>
        <p:spPr>
          <a:xfrm>
            <a:off x="2309850" y="1108275"/>
            <a:ext cx="4524275" cy="3920331"/>
          </a:xfrm>
          <a:prstGeom prst="rect">
            <a:avLst/>
          </a:prstGeom>
          <a:noFill/>
          <a:ln>
            <a:noFill/>
          </a:ln>
        </p:spPr>
      </p:pic>
      <p:pic>
        <p:nvPicPr>
          <p:cNvPr id="788" name="Google Shape;788;p122"/>
          <p:cNvPicPr preferRelativeResize="0"/>
          <p:nvPr/>
        </p:nvPicPr>
        <p:blipFill>
          <a:blip r:embed="rId10">
            <a:alphaModFix/>
          </a:blip>
          <a:stretch>
            <a:fillRect/>
          </a:stretch>
        </p:blipFill>
        <p:spPr>
          <a:xfrm>
            <a:off x="2309850" y="1108275"/>
            <a:ext cx="4524299" cy="3920352"/>
          </a:xfrm>
          <a:prstGeom prst="rect">
            <a:avLst/>
          </a:prstGeom>
          <a:noFill/>
          <a:ln>
            <a:noFill/>
          </a:ln>
        </p:spPr>
      </p:pic>
      <p:pic>
        <p:nvPicPr>
          <p:cNvPr id="789" name="Google Shape;789;p122"/>
          <p:cNvPicPr preferRelativeResize="0"/>
          <p:nvPr/>
        </p:nvPicPr>
        <p:blipFill>
          <a:blip r:embed="rId11">
            <a:alphaModFix/>
          </a:blip>
          <a:stretch>
            <a:fillRect/>
          </a:stretch>
        </p:blipFill>
        <p:spPr>
          <a:xfrm>
            <a:off x="2309850" y="1108275"/>
            <a:ext cx="4524275" cy="3920331"/>
          </a:xfrm>
          <a:prstGeom prst="rect">
            <a:avLst/>
          </a:prstGeom>
          <a:noFill/>
          <a:ln>
            <a:noFill/>
          </a:ln>
        </p:spPr>
      </p:pic>
      <p:pic>
        <p:nvPicPr>
          <p:cNvPr id="790" name="Google Shape;790;p122"/>
          <p:cNvPicPr preferRelativeResize="0"/>
          <p:nvPr/>
        </p:nvPicPr>
        <p:blipFill>
          <a:blip r:embed="rId12">
            <a:alphaModFix/>
          </a:blip>
          <a:stretch>
            <a:fillRect/>
          </a:stretch>
        </p:blipFill>
        <p:spPr>
          <a:xfrm>
            <a:off x="2309837" y="1108275"/>
            <a:ext cx="4524275" cy="392028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0"/>
                                        </p:tgtEl>
                                        <p:attrNameLst>
                                          <p:attrName>style.visibility</p:attrName>
                                        </p:attrNameLst>
                                      </p:cBhvr>
                                      <p:to>
                                        <p:strVal val="visible"/>
                                      </p:to>
                                    </p:set>
                                    <p:animEffect filter="fade" transition="in">
                                      <p:cBhvr>
                                        <p:cTn dur="1000"/>
                                        <p:tgtEl>
                                          <p:spTgt spid="7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4" name="Shape 794"/>
        <p:cNvGrpSpPr/>
        <p:nvPr/>
      </p:nvGrpSpPr>
      <p:grpSpPr>
        <a:xfrm>
          <a:off x="0" y="0"/>
          <a:ext cx="0" cy="0"/>
          <a:chOff x="0" y="0"/>
          <a:chExt cx="0" cy="0"/>
        </a:xfrm>
      </p:grpSpPr>
      <p:sp>
        <p:nvSpPr>
          <p:cNvPr id="795" name="Google Shape;795;p12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Component </a:t>
            </a:r>
            <a:endParaRPr sz="6000"/>
          </a:p>
          <a:p>
            <a:pPr indent="0" lvl="0" marL="0" rtl="0" algn="ctr">
              <a:spcBef>
                <a:spcPts val="0"/>
              </a:spcBef>
              <a:spcAft>
                <a:spcPts val="0"/>
              </a:spcAft>
              <a:buNone/>
            </a:pPr>
            <a:r>
              <a:rPr lang="en-GB" sz="6000"/>
              <a:t>Approval Testing</a:t>
            </a:r>
            <a:endParaRPr sz="6000"/>
          </a:p>
        </p:txBody>
      </p:sp>
      <p:sp>
        <p:nvSpPr>
          <p:cNvPr id="796" name="Google Shape;796;p123"/>
          <p:cNvSpPr/>
          <p:nvPr/>
        </p:nvSpPr>
        <p:spPr>
          <a:xfrm>
            <a:off x="733475" y="195600"/>
            <a:ext cx="3598800" cy="15159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Text Based Testing</a:t>
            </a:r>
            <a:endParaRPr sz="4800"/>
          </a:p>
        </p:txBody>
      </p:sp>
      <p:sp>
        <p:nvSpPr>
          <p:cNvPr id="797" name="Google Shape;797;p123"/>
          <p:cNvSpPr/>
          <p:nvPr/>
        </p:nvSpPr>
        <p:spPr>
          <a:xfrm>
            <a:off x="3248350" y="3529800"/>
            <a:ext cx="3270600" cy="14184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Visual Testing</a:t>
            </a:r>
            <a:endParaRPr sz="4800"/>
          </a:p>
        </p:txBody>
      </p:sp>
      <p:sp>
        <p:nvSpPr>
          <p:cNvPr id="798" name="Google Shape;798;p123"/>
          <p:cNvSpPr/>
          <p:nvPr/>
        </p:nvSpPr>
        <p:spPr>
          <a:xfrm>
            <a:off x="5325850" y="195600"/>
            <a:ext cx="3270600" cy="15159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Snapshot Testing</a:t>
            </a:r>
            <a:endParaRPr sz="4800"/>
          </a:p>
        </p:txBody>
      </p:sp>
      <p:sp>
        <p:nvSpPr>
          <p:cNvPr id="799" name="Google Shape;799;p123"/>
          <p:cNvSpPr/>
          <p:nvPr/>
        </p:nvSpPr>
        <p:spPr>
          <a:xfrm>
            <a:off x="733475" y="195600"/>
            <a:ext cx="3598800" cy="15159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TextTest</a:t>
            </a:r>
            <a:endParaRPr sz="4800"/>
          </a:p>
        </p:txBody>
      </p:sp>
      <p:sp>
        <p:nvSpPr>
          <p:cNvPr id="800" name="Google Shape;800;p123"/>
          <p:cNvSpPr/>
          <p:nvPr/>
        </p:nvSpPr>
        <p:spPr>
          <a:xfrm>
            <a:off x="5325850" y="195600"/>
            <a:ext cx="3270600" cy="15159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Snapshot Testing</a:t>
            </a:r>
            <a:endParaRPr sz="4800"/>
          </a:p>
        </p:txBody>
      </p:sp>
      <p:sp>
        <p:nvSpPr>
          <p:cNvPr id="801" name="Google Shape;801;p123"/>
          <p:cNvSpPr/>
          <p:nvPr/>
        </p:nvSpPr>
        <p:spPr>
          <a:xfrm>
            <a:off x="3248350" y="3529800"/>
            <a:ext cx="3270600" cy="14184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Visual Testing</a:t>
            </a:r>
            <a:endParaRPr sz="4800"/>
          </a:p>
        </p:txBody>
      </p:sp>
      <p:sp>
        <p:nvSpPr>
          <p:cNvPr id="802" name="Google Shape;802;p123"/>
          <p:cNvSpPr/>
          <p:nvPr/>
        </p:nvSpPr>
        <p:spPr>
          <a:xfrm>
            <a:off x="5325850" y="195600"/>
            <a:ext cx="3270600" cy="15159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Jest</a:t>
            </a:r>
            <a:endParaRPr sz="4800"/>
          </a:p>
        </p:txBody>
      </p:sp>
      <p:sp>
        <p:nvSpPr>
          <p:cNvPr id="803" name="Google Shape;803;p123"/>
          <p:cNvSpPr/>
          <p:nvPr/>
        </p:nvSpPr>
        <p:spPr>
          <a:xfrm>
            <a:off x="3248350" y="3529800"/>
            <a:ext cx="3270600" cy="14184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Applitools</a:t>
            </a:r>
            <a:endParaRPr sz="4800"/>
          </a:p>
        </p:txBody>
      </p:sp>
      <p:sp>
        <p:nvSpPr>
          <p:cNvPr id="804" name="Google Shape;804;p1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805" name="Google Shape;805;p123"/>
          <p:cNvSpPr/>
          <p:nvPr/>
        </p:nvSpPr>
        <p:spPr>
          <a:xfrm>
            <a:off x="733475" y="195600"/>
            <a:ext cx="3598800" cy="15159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TextTest</a:t>
            </a:r>
            <a:endParaRPr sz="4800"/>
          </a:p>
        </p:txBody>
      </p:sp>
      <p:sp>
        <p:nvSpPr>
          <p:cNvPr id="806" name="Google Shape;806;p123"/>
          <p:cNvSpPr/>
          <p:nvPr/>
        </p:nvSpPr>
        <p:spPr>
          <a:xfrm>
            <a:off x="5325850" y="195600"/>
            <a:ext cx="3270600" cy="15159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Jest</a:t>
            </a:r>
            <a:endParaRPr sz="4800"/>
          </a:p>
        </p:txBody>
      </p:sp>
      <p:sp>
        <p:nvSpPr>
          <p:cNvPr id="807" name="Google Shape;807;p123"/>
          <p:cNvSpPr/>
          <p:nvPr/>
        </p:nvSpPr>
        <p:spPr>
          <a:xfrm>
            <a:off x="3109300" y="3529800"/>
            <a:ext cx="3541500" cy="14184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BackstopJS</a:t>
            </a:r>
            <a:endParaRPr sz="4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6"/>
                                        </p:tgtEl>
                                        <p:attrNameLst>
                                          <p:attrName>style.visibility</p:attrName>
                                        </p:attrNameLst>
                                      </p:cBhvr>
                                      <p:to>
                                        <p:strVal val="visible"/>
                                      </p:to>
                                    </p:set>
                                    <p:animEffect filter="fade" transition="in">
                                      <p:cBhvr>
                                        <p:cTn dur="1000"/>
                                        <p:tgtEl>
                                          <p:spTgt spid="7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8"/>
                                        </p:tgtEl>
                                        <p:attrNameLst>
                                          <p:attrName>style.visibility</p:attrName>
                                        </p:attrNameLst>
                                      </p:cBhvr>
                                      <p:to>
                                        <p:strVal val="visible"/>
                                      </p:to>
                                    </p:set>
                                    <p:animEffect filter="fade" transition="in">
                                      <p:cBhvr>
                                        <p:cTn dur="1000"/>
                                        <p:tgtEl>
                                          <p:spTgt spid="7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7"/>
                                        </p:tgtEl>
                                        <p:attrNameLst>
                                          <p:attrName>style.visibility</p:attrName>
                                        </p:attrNameLst>
                                      </p:cBhvr>
                                      <p:to>
                                        <p:strVal val="visible"/>
                                      </p:to>
                                    </p:set>
                                    <p:animEffect filter="fade" transition="in">
                                      <p:cBhvr>
                                        <p:cTn dur="1000"/>
                                        <p:tgtEl>
                                          <p:spTgt spid="7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1"/>
                                        </p:tgtEl>
                                        <p:attrNameLst>
                                          <p:attrName>style.visibility</p:attrName>
                                        </p:attrNameLst>
                                      </p:cBhvr>
                                      <p:to>
                                        <p:strVal val="visible"/>
                                      </p:to>
                                    </p:set>
                                    <p:animEffect filter="fade" transition="in">
                                      <p:cBhvr>
                                        <p:cTn dur="1"/>
                                        <p:tgtEl>
                                          <p:spTgt spid="801"/>
                                        </p:tgtEl>
                                      </p:cBhvr>
                                    </p:animEffect>
                                  </p:childTnLst>
                                </p:cTn>
                              </p:par>
                              <p:par>
                                <p:cTn fill="hold" nodeType="withEffect" presetClass="entr" presetID="10" presetSubtype="0">
                                  <p:stCondLst>
                                    <p:cond delay="0"/>
                                  </p:stCondLst>
                                  <p:childTnLst>
                                    <p:set>
                                      <p:cBhvr>
                                        <p:cTn dur="1" fill="hold">
                                          <p:stCondLst>
                                            <p:cond delay="0"/>
                                          </p:stCondLst>
                                        </p:cTn>
                                        <p:tgtEl>
                                          <p:spTgt spid="800"/>
                                        </p:tgtEl>
                                        <p:attrNameLst>
                                          <p:attrName>style.visibility</p:attrName>
                                        </p:attrNameLst>
                                      </p:cBhvr>
                                      <p:to>
                                        <p:strVal val="visible"/>
                                      </p:to>
                                    </p:set>
                                    <p:animEffect filter="fade" transition="in">
                                      <p:cBhvr>
                                        <p:cTn dur="1"/>
                                        <p:tgtEl>
                                          <p:spTgt spid="8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9"/>
                                        </p:tgtEl>
                                        <p:attrNameLst>
                                          <p:attrName>style.visibility</p:attrName>
                                        </p:attrNameLst>
                                      </p:cBhvr>
                                      <p:to>
                                        <p:strVal val="visible"/>
                                      </p:to>
                                    </p:set>
                                    <p:animEffect filter="fade" transition="in">
                                      <p:cBhvr>
                                        <p:cTn dur="1"/>
                                        <p:tgtEl>
                                          <p:spTgt spid="7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2"/>
                                        </p:tgtEl>
                                        <p:attrNameLst>
                                          <p:attrName>style.visibility</p:attrName>
                                        </p:attrNameLst>
                                      </p:cBhvr>
                                      <p:to>
                                        <p:strVal val="visible"/>
                                      </p:to>
                                    </p:set>
                                    <p:animEffect filter="fade" transition="in">
                                      <p:cBhvr>
                                        <p:cTn dur="1"/>
                                        <p:tgtEl>
                                          <p:spTgt spid="8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3"/>
                                        </p:tgtEl>
                                        <p:attrNameLst>
                                          <p:attrName>style.visibility</p:attrName>
                                        </p:attrNameLst>
                                      </p:cBhvr>
                                      <p:to>
                                        <p:strVal val="visible"/>
                                      </p:to>
                                    </p:set>
                                    <p:animEffect filter="fade" transition="in">
                                      <p:cBhvr>
                                        <p:cTn dur="1"/>
                                        <p:tgtEl>
                                          <p:spTgt spid="8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7"/>
                                        </p:tgtEl>
                                        <p:attrNameLst>
                                          <p:attrName>style.visibility</p:attrName>
                                        </p:attrNameLst>
                                      </p:cBhvr>
                                      <p:to>
                                        <p:strVal val="visible"/>
                                      </p:to>
                                    </p:set>
                                    <p:animEffect filter="fade" transition="in">
                                      <p:cBhvr>
                                        <p:cTn dur="1"/>
                                        <p:tgtEl>
                                          <p:spTgt spid="807"/>
                                        </p:tgtEl>
                                      </p:cBhvr>
                                    </p:animEffect>
                                  </p:childTnLst>
                                </p:cTn>
                              </p:par>
                              <p:par>
                                <p:cTn fill="hold" nodeType="withEffect" presetClass="entr" presetID="10" presetSubtype="0">
                                  <p:stCondLst>
                                    <p:cond delay="0"/>
                                  </p:stCondLst>
                                  <p:childTnLst>
                                    <p:set>
                                      <p:cBhvr>
                                        <p:cTn dur="1" fill="hold">
                                          <p:stCondLst>
                                            <p:cond delay="0"/>
                                          </p:stCondLst>
                                        </p:cTn>
                                        <p:tgtEl>
                                          <p:spTgt spid="805"/>
                                        </p:tgtEl>
                                        <p:attrNameLst>
                                          <p:attrName>style.visibility</p:attrName>
                                        </p:attrNameLst>
                                      </p:cBhvr>
                                      <p:to>
                                        <p:strVal val="visible"/>
                                      </p:to>
                                    </p:set>
                                    <p:animEffect filter="fade" transition="in">
                                      <p:cBhvr>
                                        <p:cTn dur="1"/>
                                        <p:tgtEl>
                                          <p:spTgt spid="805"/>
                                        </p:tgtEl>
                                      </p:cBhvr>
                                    </p:animEffect>
                                  </p:childTnLst>
                                </p:cTn>
                              </p:par>
                              <p:par>
                                <p:cTn fill="hold" nodeType="withEffect" presetClass="entr" presetID="10" presetSubtype="0">
                                  <p:stCondLst>
                                    <p:cond delay="0"/>
                                  </p:stCondLst>
                                  <p:childTnLst>
                                    <p:set>
                                      <p:cBhvr>
                                        <p:cTn dur="1" fill="hold">
                                          <p:stCondLst>
                                            <p:cond delay="0"/>
                                          </p:stCondLst>
                                        </p:cTn>
                                        <p:tgtEl>
                                          <p:spTgt spid="806"/>
                                        </p:tgtEl>
                                        <p:attrNameLst>
                                          <p:attrName>style.visibility</p:attrName>
                                        </p:attrNameLst>
                                      </p:cBhvr>
                                      <p:to>
                                        <p:strVal val="visible"/>
                                      </p:to>
                                    </p:set>
                                    <p:animEffect filter="fade" transition="in">
                                      <p:cBhvr>
                                        <p:cTn dur="1"/>
                                        <p:tgtEl>
                                          <p:spTgt spid="8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 name="Shape 811"/>
        <p:cNvGrpSpPr/>
        <p:nvPr/>
      </p:nvGrpSpPr>
      <p:grpSpPr>
        <a:xfrm>
          <a:off x="0" y="0"/>
          <a:ext cx="0" cy="0"/>
          <a:chOff x="0" y="0"/>
          <a:chExt cx="0" cy="0"/>
        </a:xfrm>
      </p:grpSpPr>
      <p:sp>
        <p:nvSpPr>
          <p:cNvPr id="812" name="Google Shape;812;p124"/>
          <p:cNvSpPr txBox="1"/>
          <p:nvPr>
            <p:ph type="title"/>
          </p:nvPr>
        </p:nvSpPr>
        <p:spPr>
          <a:xfrm>
            <a:off x="311700" y="148275"/>
            <a:ext cx="8520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6000"/>
              <a:t>BackstopJS </a:t>
            </a:r>
            <a:endParaRPr sz="6000"/>
          </a:p>
        </p:txBody>
      </p:sp>
      <p:sp>
        <p:nvSpPr>
          <p:cNvPr id="813" name="Google Shape;813;p1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814" name="Google Shape;814;p124"/>
          <p:cNvPicPr preferRelativeResize="0"/>
          <p:nvPr/>
        </p:nvPicPr>
        <p:blipFill>
          <a:blip r:embed="rId3">
            <a:alphaModFix/>
          </a:blip>
          <a:stretch>
            <a:fillRect/>
          </a:stretch>
        </p:blipFill>
        <p:spPr>
          <a:xfrm>
            <a:off x="1760975" y="1141275"/>
            <a:ext cx="5227050" cy="3785101"/>
          </a:xfrm>
          <a:prstGeom prst="rect">
            <a:avLst/>
          </a:prstGeom>
          <a:noFill/>
          <a:ln>
            <a:noFill/>
          </a:ln>
        </p:spPr>
      </p:pic>
      <p:sp>
        <p:nvSpPr>
          <p:cNvPr id="815" name="Google Shape;815;p124"/>
          <p:cNvSpPr/>
          <p:nvPr/>
        </p:nvSpPr>
        <p:spPr>
          <a:xfrm>
            <a:off x="1731450" y="1064013"/>
            <a:ext cx="5681100" cy="393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6" name="Google Shape;816;p124"/>
          <p:cNvPicPr preferRelativeResize="0"/>
          <p:nvPr/>
        </p:nvPicPr>
        <p:blipFill>
          <a:blip r:embed="rId4">
            <a:alphaModFix/>
          </a:blip>
          <a:stretch>
            <a:fillRect/>
          </a:stretch>
        </p:blipFill>
        <p:spPr>
          <a:xfrm>
            <a:off x="2282425" y="1217000"/>
            <a:ext cx="4057650" cy="2133600"/>
          </a:xfrm>
          <a:prstGeom prst="rect">
            <a:avLst/>
          </a:prstGeom>
          <a:noFill/>
          <a:ln>
            <a:noFill/>
          </a:ln>
        </p:spPr>
      </p:pic>
      <p:pic>
        <p:nvPicPr>
          <p:cNvPr id="817" name="Google Shape;817;p124"/>
          <p:cNvPicPr preferRelativeResize="0"/>
          <p:nvPr/>
        </p:nvPicPr>
        <p:blipFill>
          <a:blip r:embed="rId5">
            <a:alphaModFix/>
          </a:blip>
          <a:stretch>
            <a:fillRect/>
          </a:stretch>
        </p:blipFill>
        <p:spPr>
          <a:xfrm>
            <a:off x="1959100" y="1109513"/>
            <a:ext cx="5453450" cy="3848625"/>
          </a:xfrm>
          <a:prstGeom prst="rect">
            <a:avLst/>
          </a:prstGeom>
          <a:noFill/>
          <a:ln>
            <a:noFill/>
          </a:ln>
        </p:spPr>
      </p:pic>
      <p:sp>
        <p:nvSpPr>
          <p:cNvPr id="818" name="Google Shape;818;p124"/>
          <p:cNvSpPr/>
          <p:nvPr/>
        </p:nvSpPr>
        <p:spPr>
          <a:xfrm>
            <a:off x="2120813" y="1064013"/>
            <a:ext cx="5681100" cy="393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9" name="Google Shape;819;p124"/>
          <p:cNvPicPr preferRelativeResize="0"/>
          <p:nvPr/>
        </p:nvPicPr>
        <p:blipFill>
          <a:blip r:embed="rId6">
            <a:alphaModFix/>
          </a:blip>
          <a:stretch>
            <a:fillRect/>
          </a:stretch>
        </p:blipFill>
        <p:spPr>
          <a:xfrm>
            <a:off x="1959100" y="1064013"/>
            <a:ext cx="5453457" cy="3848625"/>
          </a:xfrm>
          <a:prstGeom prst="rect">
            <a:avLst/>
          </a:prstGeom>
          <a:noFill/>
          <a:ln>
            <a:noFill/>
          </a:ln>
        </p:spPr>
      </p:pic>
      <p:pic>
        <p:nvPicPr>
          <p:cNvPr id="820" name="Google Shape;820;p124"/>
          <p:cNvPicPr preferRelativeResize="0"/>
          <p:nvPr/>
        </p:nvPicPr>
        <p:blipFill>
          <a:blip r:embed="rId7">
            <a:alphaModFix/>
          </a:blip>
          <a:stretch>
            <a:fillRect/>
          </a:stretch>
        </p:blipFill>
        <p:spPr>
          <a:xfrm>
            <a:off x="1959088" y="1064025"/>
            <a:ext cx="5894929" cy="3848600"/>
          </a:xfrm>
          <a:prstGeom prst="rect">
            <a:avLst/>
          </a:prstGeom>
          <a:noFill/>
          <a:ln>
            <a:noFill/>
          </a:ln>
        </p:spPr>
      </p:pic>
      <p:pic>
        <p:nvPicPr>
          <p:cNvPr id="821" name="Google Shape;821;p124"/>
          <p:cNvPicPr preferRelativeResize="0"/>
          <p:nvPr/>
        </p:nvPicPr>
        <p:blipFill>
          <a:blip r:embed="rId8">
            <a:alphaModFix/>
          </a:blip>
          <a:stretch>
            <a:fillRect/>
          </a:stretch>
        </p:blipFill>
        <p:spPr>
          <a:xfrm>
            <a:off x="0" y="1030546"/>
            <a:ext cx="9143999" cy="400655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4"/>
                                        </p:tgtEl>
                                        <p:attrNameLst>
                                          <p:attrName>style.visibility</p:attrName>
                                        </p:attrNameLst>
                                      </p:cBhvr>
                                      <p:to>
                                        <p:strVal val="visible"/>
                                      </p:to>
                                    </p:set>
                                    <p:animEffect filter="fade" transition="in">
                                      <p:cBhvr>
                                        <p:cTn dur="1"/>
                                        <p:tgtEl>
                                          <p:spTgt spid="8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5"/>
                                        </p:tgtEl>
                                        <p:attrNameLst>
                                          <p:attrName>style.visibility</p:attrName>
                                        </p:attrNameLst>
                                      </p:cBhvr>
                                      <p:to>
                                        <p:strVal val="visible"/>
                                      </p:to>
                                    </p:set>
                                    <p:animEffect filter="fade" transition="in">
                                      <p:cBhvr>
                                        <p:cTn dur="1"/>
                                        <p:tgtEl>
                                          <p:spTgt spid="815"/>
                                        </p:tgtEl>
                                      </p:cBhvr>
                                    </p:animEffect>
                                  </p:childTnLst>
                                </p:cTn>
                              </p:par>
                              <p:par>
                                <p:cTn fill="hold" nodeType="withEffect" presetClass="entr" presetID="10" presetSubtype="0">
                                  <p:stCondLst>
                                    <p:cond delay="0"/>
                                  </p:stCondLst>
                                  <p:childTnLst>
                                    <p:set>
                                      <p:cBhvr>
                                        <p:cTn dur="1" fill="hold">
                                          <p:stCondLst>
                                            <p:cond delay="0"/>
                                          </p:stCondLst>
                                        </p:cTn>
                                        <p:tgtEl>
                                          <p:spTgt spid="816"/>
                                        </p:tgtEl>
                                        <p:attrNameLst>
                                          <p:attrName>style.visibility</p:attrName>
                                        </p:attrNameLst>
                                      </p:cBhvr>
                                      <p:to>
                                        <p:strVal val="visible"/>
                                      </p:to>
                                    </p:set>
                                    <p:animEffect filter="fade" transition="in">
                                      <p:cBhvr>
                                        <p:cTn dur="1"/>
                                        <p:tgtEl>
                                          <p:spTgt spid="8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7"/>
                                        </p:tgtEl>
                                        <p:attrNameLst>
                                          <p:attrName>style.visibility</p:attrName>
                                        </p:attrNameLst>
                                      </p:cBhvr>
                                      <p:to>
                                        <p:strVal val="visible"/>
                                      </p:to>
                                    </p:set>
                                    <p:animEffect filter="fade" transition="in">
                                      <p:cBhvr>
                                        <p:cTn dur="1"/>
                                        <p:tgtEl>
                                          <p:spTgt spid="8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8"/>
                                        </p:tgtEl>
                                        <p:attrNameLst>
                                          <p:attrName>style.visibility</p:attrName>
                                        </p:attrNameLst>
                                      </p:cBhvr>
                                      <p:to>
                                        <p:strVal val="visible"/>
                                      </p:to>
                                    </p:set>
                                    <p:animEffect filter="fade" transition="in">
                                      <p:cBhvr>
                                        <p:cTn dur="1"/>
                                        <p:tgtEl>
                                          <p:spTgt spid="818"/>
                                        </p:tgtEl>
                                      </p:cBhvr>
                                    </p:animEffect>
                                  </p:childTnLst>
                                </p:cTn>
                              </p:par>
                              <p:par>
                                <p:cTn fill="hold" nodeType="withEffect" presetClass="entr" presetID="10" presetSubtype="0">
                                  <p:stCondLst>
                                    <p:cond delay="0"/>
                                  </p:stCondLst>
                                  <p:childTnLst>
                                    <p:set>
                                      <p:cBhvr>
                                        <p:cTn dur="1" fill="hold">
                                          <p:stCondLst>
                                            <p:cond delay="0"/>
                                          </p:stCondLst>
                                        </p:cTn>
                                        <p:tgtEl>
                                          <p:spTgt spid="819"/>
                                        </p:tgtEl>
                                        <p:attrNameLst>
                                          <p:attrName>style.visibility</p:attrName>
                                        </p:attrNameLst>
                                      </p:cBhvr>
                                      <p:to>
                                        <p:strVal val="visible"/>
                                      </p:to>
                                    </p:set>
                                    <p:animEffect filter="fade" transition="in">
                                      <p:cBhvr>
                                        <p:cTn dur="1"/>
                                        <p:tgtEl>
                                          <p:spTgt spid="8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0"/>
                                        </p:tgtEl>
                                        <p:attrNameLst>
                                          <p:attrName>style.visibility</p:attrName>
                                        </p:attrNameLst>
                                      </p:cBhvr>
                                      <p:to>
                                        <p:strVal val="visible"/>
                                      </p:to>
                                    </p:set>
                                    <p:animEffect filter="fade" transition="in">
                                      <p:cBhvr>
                                        <p:cTn dur="1"/>
                                        <p:tgtEl>
                                          <p:spTgt spid="8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1"/>
                                        </p:tgtEl>
                                        <p:attrNameLst>
                                          <p:attrName>style.visibility</p:attrName>
                                        </p:attrNameLst>
                                      </p:cBhvr>
                                      <p:to>
                                        <p:strVal val="visible"/>
                                      </p:to>
                                    </p:set>
                                    <p:animEffect filter="fade" transition="in">
                                      <p:cBhvr>
                                        <p:cTn dur="1"/>
                                        <p:tgtEl>
                                          <p:spTgt spid="8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5" name="Shape 825"/>
        <p:cNvGrpSpPr/>
        <p:nvPr/>
      </p:nvGrpSpPr>
      <p:grpSpPr>
        <a:xfrm>
          <a:off x="0" y="0"/>
          <a:ext cx="0" cy="0"/>
          <a:chOff x="0" y="0"/>
          <a:chExt cx="0" cy="0"/>
        </a:xfrm>
      </p:grpSpPr>
      <p:sp>
        <p:nvSpPr>
          <p:cNvPr id="826" name="Google Shape;826;p125"/>
          <p:cNvSpPr txBox="1"/>
          <p:nvPr>
            <p:ph type="title"/>
          </p:nvPr>
        </p:nvSpPr>
        <p:spPr>
          <a:xfrm>
            <a:off x="448125" y="-109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6000"/>
              <a:t>DDD Test Pyramid</a:t>
            </a:r>
            <a:endParaRPr sz="6000"/>
          </a:p>
        </p:txBody>
      </p:sp>
      <p:pic>
        <p:nvPicPr>
          <p:cNvPr id="827" name="Google Shape;827;p125"/>
          <p:cNvPicPr preferRelativeResize="0"/>
          <p:nvPr/>
        </p:nvPicPr>
        <p:blipFill>
          <a:blip r:embed="rId3">
            <a:alphaModFix/>
          </a:blip>
          <a:stretch>
            <a:fillRect/>
          </a:stretch>
        </p:blipFill>
        <p:spPr>
          <a:xfrm>
            <a:off x="2309838" y="1108275"/>
            <a:ext cx="4524323" cy="3920324"/>
          </a:xfrm>
          <a:prstGeom prst="rect">
            <a:avLst/>
          </a:prstGeom>
          <a:noFill/>
          <a:ln>
            <a:noFill/>
          </a:ln>
        </p:spPr>
      </p:pic>
      <p:sp>
        <p:nvSpPr>
          <p:cNvPr id="828" name="Google Shape;828;p125"/>
          <p:cNvSpPr/>
          <p:nvPr/>
        </p:nvSpPr>
        <p:spPr>
          <a:xfrm>
            <a:off x="7202625" y="1108275"/>
            <a:ext cx="1766100" cy="4860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3000"/>
              <a:t>↑ Fidelity</a:t>
            </a:r>
            <a:endParaRPr sz="3000"/>
          </a:p>
        </p:txBody>
      </p:sp>
      <p:sp>
        <p:nvSpPr>
          <p:cNvPr id="829" name="Google Shape;829;p125"/>
          <p:cNvSpPr/>
          <p:nvPr/>
        </p:nvSpPr>
        <p:spPr>
          <a:xfrm>
            <a:off x="7202625" y="1680475"/>
            <a:ext cx="1766100" cy="4860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3000"/>
              <a:t>↓ Speed</a:t>
            </a:r>
            <a:endParaRPr sz="3000"/>
          </a:p>
        </p:txBody>
      </p:sp>
      <p:sp>
        <p:nvSpPr>
          <p:cNvPr id="830" name="Google Shape;830;p125"/>
          <p:cNvSpPr/>
          <p:nvPr/>
        </p:nvSpPr>
        <p:spPr>
          <a:xfrm>
            <a:off x="7202625" y="2252675"/>
            <a:ext cx="1766100" cy="4860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3000"/>
              <a:t>↑ Cost</a:t>
            </a:r>
            <a:endParaRPr sz="3000"/>
          </a:p>
        </p:txBody>
      </p:sp>
      <p:sp>
        <p:nvSpPr>
          <p:cNvPr id="831" name="Google Shape;831;p125"/>
          <p:cNvSpPr/>
          <p:nvPr/>
        </p:nvSpPr>
        <p:spPr>
          <a:xfrm>
            <a:off x="185825" y="3397075"/>
            <a:ext cx="1766400" cy="4860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3000"/>
              <a:t>↓ Fidelity</a:t>
            </a:r>
            <a:endParaRPr sz="3000"/>
          </a:p>
        </p:txBody>
      </p:sp>
      <p:sp>
        <p:nvSpPr>
          <p:cNvPr id="832" name="Google Shape;832;p125"/>
          <p:cNvSpPr/>
          <p:nvPr/>
        </p:nvSpPr>
        <p:spPr>
          <a:xfrm>
            <a:off x="185825" y="3969275"/>
            <a:ext cx="1766100" cy="4860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3000"/>
              <a:t>↑ Speed</a:t>
            </a:r>
            <a:endParaRPr sz="3000"/>
          </a:p>
        </p:txBody>
      </p:sp>
      <p:sp>
        <p:nvSpPr>
          <p:cNvPr id="833" name="Google Shape;833;p125"/>
          <p:cNvSpPr/>
          <p:nvPr/>
        </p:nvSpPr>
        <p:spPr>
          <a:xfrm>
            <a:off x="185975" y="4541475"/>
            <a:ext cx="1766100" cy="4860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3000"/>
              <a:t>↓ Cost</a:t>
            </a:r>
            <a:endParaRPr sz="3000"/>
          </a:p>
        </p:txBody>
      </p:sp>
      <p:sp>
        <p:nvSpPr>
          <p:cNvPr id="834" name="Google Shape;834;p1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835" name="Google Shape;835;p125"/>
          <p:cNvPicPr preferRelativeResize="0"/>
          <p:nvPr/>
        </p:nvPicPr>
        <p:blipFill>
          <a:blip r:embed="rId4">
            <a:alphaModFix/>
          </a:blip>
          <a:stretch>
            <a:fillRect/>
          </a:stretch>
        </p:blipFill>
        <p:spPr>
          <a:xfrm>
            <a:off x="2309850" y="1108275"/>
            <a:ext cx="4524299" cy="3920352"/>
          </a:xfrm>
          <a:prstGeom prst="rect">
            <a:avLst/>
          </a:prstGeom>
          <a:noFill/>
          <a:ln>
            <a:noFill/>
          </a:ln>
        </p:spPr>
      </p:pic>
      <p:pic>
        <p:nvPicPr>
          <p:cNvPr id="836" name="Google Shape;836;p125"/>
          <p:cNvPicPr preferRelativeResize="0"/>
          <p:nvPr/>
        </p:nvPicPr>
        <p:blipFill>
          <a:blip r:embed="rId5">
            <a:alphaModFix/>
          </a:blip>
          <a:stretch>
            <a:fillRect/>
          </a:stretch>
        </p:blipFill>
        <p:spPr>
          <a:xfrm>
            <a:off x="2309850" y="1108275"/>
            <a:ext cx="4524299" cy="3920352"/>
          </a:xfrm>
          <a:prstGeom prst="rect">
            <a:avLst/>
          </a:prstGeom>
          <a:noFill/>
          <a:ln>
            <a:noFill/>
          </a:ln>
        </p:spPr>
      </p:pic>
      <p:pic>
        <p:nvPicPr>
          <p:cNvPr id="837" name="Google Shape;837;p125"/>
          <p:cNvPicPr preferRelativeResize="0"/>
          <p:nvPr/>
        </p:nvPicPr>
        <p:blipFill>
          <a:blip r:embed="rId6">
            <a:alphaModFix/>
          </a:blip>
          <a:stretch>
            <a:fillRect/>
          </a:stretch>
        </p:blipFill>
        <p:spPr>
          <a:xfrm>
            <a:off x="2309850" y="1108275"/>
            <a:ext cx="4524299" cy="3920352"/>
          </a:xfrm>
          <a:prstGeom prst="rect">
            <a:avLst/>
          </a:prstGeom>
          <a:noFill/>
          <a:ln>
            <a:noFill/>
          </a:ln>
        </p:spPr>
      </p:pic>
      <p:pic>
        <p:nvPicPr>
          <p:cNvPr id="838" name="Google Shape;838;p125"/>
          <p:cNvPicPr preferRelativeResize="0"/>
          <p:nvPr/>
        </p:nvPicPr>
        <p:blipFill>
          <a:blip r:embed="rId7">
            <a:alphaModFix/>
          </a:blip>
          <a:stretch>
            <a:fillRect/>
          </a:stretch>
        </p:blipFill>
        <p:spPr>
          <a:xfrm>
            <a:off x="2309850" y="1108275"/>
            <a:ext cx="4524299" cy="3920352"/>
          </a:xfrm>
          <a:prstGeom prst="rect">
            <a:avLst/>
          </a:prstGeom>
          <a:noFill/>
          <a:ln>
            <a:noFill/>
          </a:ln>
        </p:spPr>
      </p:pic>
      <p:pic>
        <p:nvPicPr>
          <p:cNvPr id="839" name="Google Shape;839;p125"/>
          <p:cNvPicPr preferRelativeResize="0"/>
          <p:nvPr/>
        </p:nvPicPr>
        <p:blipFill>
          <a:blip r:embed="rId8">
            <a:alphaModFix/>
          </a:blip>
          <a:stretch>
            <a:fillRect/>
          </a:stretch>
        </p:blipFill>
        <p:spPr>
          <a:xfrm>
            <a:off x="2309850" y="1108275"/>
            <a:ext cx="4524267" cy="3920324"/>
          </a:xfrm>
          <a:prstGeom prst="rect">
            <a:avLst/>
          </a:prstGeom>
          <a:noFill/>
          <a:ln>
            <a:noFill/>
          </a:ln>
        </p:spPr>
      </p:pic>
      <p:pic>
        <p:nvPicPr>
          <p:cNvPr id="840" name="Google Shape;840;p125"/>
          <p:cNvPicPr preferRelativeResize="0"/>
          <p:nvPr/>
        </p:nvPicPr>
        <p:blipFill>
          <a:blip r:embed="rId9">
            <a:alphaModFix/>
          </a:blip>
          <a:stretch>
            <a:fillRect/>
          </a:stretch>
        </p:blipFill>
        <p:spPr>
          <a:xfrm>
            <a:off x="2309850" y="1108275"/>
            <a:ext cx="4524275" cy="3920331"/>
          </a:xfrm>
          <a:prstGeom prst="rect">
            <a:avLst/>
          </a:prstGeom>
          <a:noFill/>
          <a:ln>
            <a:noFill/>
          </a:ln>
        </p:spPr>
      </p:pic>
      <p:pic>
        <p:nvPicPr>
          <p:cNvPr id="841" name="Google Shape;841;p125"/>
          <p:cNvPicPr preferRelativeResize="0"/>
          <p:nvPr/>
        </p:nvPicPr>
        <p:blipFill>
          <a:blip r:embed="rId10">
            <a:alphaModFix/>
          </a:blip>
          <a:stretch>
            <a:fillRect/>
          </a:stretch>
        </p:blipFill>
        <p:spPr>
          <a:xfrm>
            <a:off x="2309850" y="1108275"/>
            <a:ext cx="4524299" cy="3920352"/>
          </a:xfrm>
          <a:prstGeom prst="rect">
            <a:avLst/>
          </a:prstGeom>
          <a:noFill/>
          <a:ln>
            <a:noFill/>
          </a:ln>
        </p:spPr>
      </p:pic>
      <p:pic>
        <p:nvPicPr>
          <p:cNvPr id="842" name="Google Shape;842;p125"/>
          <p:cNvPicPr preferRelativeResize="0"/>
          <p:nvPr/>
        </p:nvPicPr>
        <p:blipFill>
          <a:blip r:embed="rId11">
            <a:alphaModFix/>
          </a:blip>
          <a:stretch>
            <a:fillRect/>
          </a:stretch>
        </p:blipFill>
        <p:spPr>
          <a:xfrm>
            <a:off x="2309850" y="1108275"/>
            <a:ext cx="4524275" cy="3920331"/>
          </a:xfrm>
          <a:prstGeom prst="rect">
            <a:avLst/>
          </a:prstGeom>
          <a:noFill/>
          <a:ln>
            <a:noFill/>
          </a:ln>
        </p:spPr>
      </p:pic>
      <p:pic>
        <p:nvPicPr>
          <p:cNvPr id="843" name="Google Shape;843;p125"/>
          <p:cNvPicPr preferRelativeResize="0"/>
          <p:nvPr/>
        </p:nvPicPr>
        <p:blipFill>
          <a:blip r:embed="rId12">
            <a:alphaModFix/>
          </a:blip>
          <a:stretch>
            <a:fillRect/>
          </a:stretch>
        </p:blipFill>
        <p:spPr>
          <a:xfrm>
            <a:off x="2309837" y="1108275"/>
            <a:ext cx="4524275" cy="3920282"/>
          </a:xfrm>
          <a:prstGeom prst="rect">
            <a:avLst/>
          </a:prstGeom>
          <a:noFill/>
          <a:ln>
            <a:noFill/>
          </a:ln>
        </p:spPr>
      </p:pic>
      <p:pic>
        <p:nvPicPr>
          <p:cNvPr id="844" name="Google Shape;844;p125"/>
          <p:cNvPicPr preferRelativeResize="0"/>
          <p:nvPr/>
        </p:nvPicPr>
        <p:blipFill>
          <a:blip r:embed="rId13">
            <a:alphaModFix/>
          </a:blip>
          <a:stretch>
            <a:fillRect/>
          </a:stretch>
        </p:blipFill>
        <p:spPr>
          <a:xfrm>
            <a:off x="2309825" y="1108291"/>
            <a:ext cx="4524299" cy="392029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4"/>
                                        </p:tgtEl>
                                        <p:attrNameLst>
                                          <p:attrName>style.visibility</p:attrName>
                                        </p:attrNameLst>
                                      </p:cBhvr>
                                      <p:to>
                                        <p:strVal val="visible"/>
                                      </p:to>
                                    </p:set>
                                    <p:animEffect filter="fade" transition="in">
                                      <p:cBhvr>
                                        <p:cTn dur="1000"/>
                                        <p:tgtEl>
                                          <p:spTgt spid="8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0"/>
                                        </p:tgtEl>
                                        <p:attrNameLst>
                                          <p:attrName>style.visibility</p:attrName>
                                        </p:attrNameLst>
                                      </p:cBhvr>
                                      <p:to>
                                        <p:strVal val="visible"/>
                                      </p:to>
                                    </p:set>
                                    <p:animEffect filter="fade" transition="in">
                                      <p:cBhvr>
                                        <p:cTn dur="1000"/>
                                        <p:tgtEl>
                                          <p:spTgt spid="8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9"/>
                                        </p:tgtEl>
                                        <p:attrNameLst>
                                          <p:attrName>style.visibility</p:attrName>
                                        </p:attrNameLst>
                                      </p:cBhvr>
                                      <p:to>
                                        <p:strVal val="visible"/>
                                      </p:to>
                                    </p:set>
                                    <p:animEffect filter="fade" transition="in">
                                      <p:cBhvr>
                                        <p:cTn dur="1000"/>
                                        <p:tgtEl>
                                          <p:spTgt spid="8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8"/>
                                        </p:tgtEl>
                                        <p:attrNameLst>
                                          <p:attrName>style.visibility</p:attrName>
                                        </p:attrNameLst>
                                      </p:cBhvr>
                                      <p:to>
                                        <p:strVal val="visible"/>
                                      </p:to>
                                    </p:set>
                                    <p:animEffect filter="fade" transition="in">
                                      <p:cBhvr>
                                        <p:cTn dur="1000"/>
                                        <p:tgtEl>
                                          <p:spTgt spid="8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72"/>
          <p:cNvSpPr txBox="1"/>
          <p:nvPr>
            <p:ph type="title"/>
          </p:nvPr>
        </p:nvSpPr>
        <p:spPr>
          <a:xfrm>
            <a:off x="223175"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7200"/>
              <a:t>Building Software</a:t>
            </a:r>
            <a:endParaRPr sz="7200"/>
          </a:p>
        </p:txBody>
      </p:sp>
      <p:sp>
        <p:nvSpPr>
          <p:cNvPr id="315" name="Google Shape;315;p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16" name="Google Shape;316;p72"/>
          <p:cNvSpPr txBox="1"/>
          <p:nvPr>
            <p:ph type="title"/>
          </p:nvPr>
        </p:nvSpPr>
        <p:spPr>
          <a:xfrm>
            <a:off x="223175"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7200"/>
              <a:t>Building </a:t>
            </a:r>
            <a:r>
              <a:rPr b="1" lang="en-GB" sz="7200"/>
              <a:t>Your</a:t>
            </a:r>
            <a:r>
              <a:rPr lang="en-GB" sz="7200"/>
              <a:t> Software</a:t>
            </a:r>
            <a:endParaRPr sz="7200"/>
          </a:p>
        </p:txBody>
      </p:sp>
      <p:sp>
        <p:nvSpPr>
          <p:cNvPr id="317" name="Google Shape;317;p72"/>
          <p:cNvSpPr txBox="1"/>
          <p:nvPr>
            <p:ph type="title"/>
          </p:nvPr>
        </p:nvSpPr>
        <p:spPr>
          <a:xfrm>
            <a:off x="311700" y="20746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7200"/>
              <a:t>Instead of</a:t>
            </a:r>
            <a:endParaRPr sz="7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17"/>
                                        </p:tgtEl>
                                      </p:cBhvr>
                                    </p:animEffect>
                                    <p:set>
                                      <p:cBhvr>
                                        <p:cTn dur="1" fill="hold">
                                          <p:stCondLst>
                                            <p:cond delay="0"/>
                                          </p:stCondLst>
                                        </p:cTn>
                                        <p:tgtEl>
                                          <p:spTgt spid="31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1"/>
                                        <p:tgtEl>
                                          <p:spTgt spid="3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14"/>
                                        </p:tgtEl>
                                      </p:cBhvr>
                                    </p:animEffect>
                                    <p:set>
                                      <p:cBhvr>
                                        <p:cTn dur="1" fill="hold">
                                          <p:stCondLst>
                                            <p:cond delay="0"/>
                                          </p:stCondLst>
                                        </p:cTn>
                                        <p:tgtEl>
                                          <p:spTgt spid="31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
                                        <p:tgtEl>
                                          <p:spTgt spid="3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8" name="Shape 848"/>
        <p:cNvGrpSpPr/>
        <p:nvPr/>
      </p:nvGrpSpPr>
      <p:grpSpPr>
        <a:xfrm>
          <a:off x="0" y="0"/>
          <a:ext cx="0" cy="0"/>
          <a:chOff x="0" y="0"/>
          <a:chExt cx="0" cy="0"/>
        </a:xfrm>
      </p:grpSpPr>
      <p:sp>
        <p:nvSpPr>
          <p:cNvPr id="849" name="Google Shape;849;p12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End-to-End Task Testing</a:t>
            </a:r>
            <a:endParaRPr sz="6000"/>
          </a:p>
        </p:txBody>
      </p:sp>
      <p:sp>
        <p:nvSpPr>
          <p:cNvPr id="850" name="Google Shape;850;p12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User Centric Testing</a:t>
            </a:r>
            <a:endParaRPr sz="6000"/>
          </a:p>
        </p:txBody>
      </p:sp>
      <p:sp>
        <p:nvSpPr>
          <p:cNvPr id="851" name="Google Shape;851;p1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852" name="Google Shape;852;p126"/>
          <p:cNvSpPr/>
          <p:nvPr/>
        </p:nvSpPr>
        <p:spPr>
          <a:xfrm>
            <a:off x="338675" y="797425"/>
            <a:ext cx="3761700" cy="1060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Interactions</a:t>
            </a:r>
            <a:endParaRPr sz="4800"/>
          </a:p>
        </p:txBody>
      </p:sp>
      <p:sp>
        <p:nvSpPr>
          <p:cNvPr id="853" name="Google Shape;853;p126"/>
          <p:cNvSpPr/>
          <p:nvPr/>
        </p:nvSpPr>
        <p:spPr>
          <a:xfrm>
            <a:off x="5249700" y="797425"/>
            <a:ext cx="3582600" cy="1060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Tasks</a:t>
            </a:r>
            <a:endParaRPr sz="4800"/>
          </a:p>
        </p:txBody>
      </p:sp>
      <p:cxnSp>
        <p:nvCxnSpPr>
          <p:cNvPr id="854" name="Google Shape;854;p126"/>
          <p:cNvCxnSpPr/>
          <p:nvPr/>
        </p:nvCxnSpPr>
        <p:spPr>
          <a:xfrm flipH="1" rot="10800000">
            <a:off x="4272450" y="1323475"/>
            <a:ext cx="751500" cy="8400"/>
          </a:xfrm>
          <a:prstGeom prst="straightConnector1">
            <a:avLst/>
          </a:prstGeom>
          <a:noFill/>
          <a:ln cap="flat" cmpd="sng" w="38100">
            <a:solidFill>
              <a:srgbClr val="F3F3F3"/>
            </a:solidFill>
            <a:prstDash val="solid"/>
            <a:round/>
            <a:headEnd len="med" w="med" type="none"/>
            <a:tailEnd len="med" w="med" type="triangle"/>
          </a:ln>
        </p:spPr>
      </p:cxnSp>
      <p:cxnSp>
        <p:nvCxnSpPr>
          <p:cNvPr id="855" name="Google Shape;855;p126"/>
          <p:cNvCxnSpPr/>
          <p:nvPr/>
        </p:nvCxnSpPr>
        <p:spPr>
          <a:xfrm>
            <a:off x="793350" y="455050"/>
            <a:ext cx="2947800" cy="1561500"/>
          </a:xfrm>
          <a:prstGeom prst="straightConnector1">
            <a:avLst/>
          </a:prstGeom>
          <a:noFill/>
          <a:ln cap="flat" cmpd="sng" w="38100">
            <a:solidFill>
              <a:srgbClr val="FF0000"/>
            </a:solidFill>
            <a:prstDash val="solid"/>
            <a:round/>
            <a:headEnd len="med" w="med" type="none"/>
            <a:tailEnd len="med" w="med" type="none"/>
          </a:ln>
        </p:spPr>
      </p:cxnSp>
      <p:cxnSp>
        <p:nvCxnSpPr>
          <p:cNvPr id="856" name="Google Shape;856;p126"/>
          <p:cNvCxnSpPr/>
          <p:nvPr/>
        </p:nvCxnSpPr>
        <p:spPr>
          <a:xfrm flipH="1" rot="10800000">
            <a:off x="793350" y="546850"/>
            <a:ext cx="2939400" cy="1536600"/>
          </a:xfrm>
          <a:prstGeom prst="straightConnector1">
            <a:avLst/>
          </a:prstGeom>
          <a:noFill/>
          <a:ln cap="flat" cmpd="sng" w="38100">
            <a:solidFill>
              <a:srgbClr val="FF0000"/>
            </a:solidFill>
            <a:prstDash val="solid"/>
            <a:round/>
            <a:headEnd len="med" w="med" type="none"/>
            <a:tailEnd len="med" w="med" type="none"/>
          </a:ln>
        </p:spPr>
      </p:cxnSp>
      <p:sp>
        <p:nvSpPr>
          <p:cNvPr id="857" name="Google Shape;857;p126"/>
          <p:cNvSpPr/>
          <p:nvPr/>
        </p:nvSpPr>
        <p:spPr>
          <a:xfrm>
            <a:off x="311700" y="3551225"/>
            <a:ext cx="3761700" cy="13287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Page Object Model</a:t>
            </a:r>
            <a:endParaRPr sz="4800"/>
          </a:p>
        </p:txBody>
      </p:sp>
      <p:sp>
        <p:nvSpPr>
          <p:cNvPr id="858" name="Google Shape;858;p126"/>
          <p:cNvSpPr/>
          <p:nvPr/>
        </p:nvSpPr>
        <p:spPr>
          <a:xfrm>
            <a:off x="5222850" y="3551225"/>
            <a:ext cx="3582600" cy="13287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Screenplay Pattern</a:t>
            </a:r>
            <a:endParaRPr sz="4800"/>
          </a:p>
        </p:txBody>
      </p:sp>
      <p:cxnSp>
        <p:nvCxnSpPr>
          <p:cNvPr id="859" name="Google Shape;859;p126"/>
          <p:cNvCxnSpPr/>
          <p:nvPr/>
        </p:nvCxnSpPr>
        <p:spPr>
          <a:xfrm flipH="1" rot="10800000">
            <a:off x="4272375" y="4159450"/>
            <a:ext cx="751500" cy="8400"/>
          </a:xfrm>
          <a:prstGeom prst="straightConnector1">
            <a:avLst/>
          </a:prstGeom>
          <a:noFill/>
          <a:ln cap="flat" cmpd="sng" w="38100">
            <a:solidFill>
              <a:srgbClr val="F3F3F3"/>
            </a:solidFill>
            <a:prstDash val="solid"/>
            <a:round/>
            <a:headEnd len="med" w="med" type="none"/>
            <a:tailEnd len="med" w="med" type="triangle"/>
          </a:ln>
        </p:spPr>
      </p:cxnSp>
      <p:cxnSp>
        <p:nvCxnSpPr>
          <p:cNvPr id="860" name="Google Shape;860;p126"/>
          <p:cNvCxnSpPr/>
          <p:nvPr/>
        </p:nvCxnSpPr>
        <p:spPr>
          <a:xfrm>
            <a:off x="766500" y="3208850"/>
            <a:ext cx="2969400" cy="1808100"/>
          </a:xfrm>
          <a:prstGeom prst="straightConnector1">
            <a:avLst/>
          </a:prstGeom>
          <a:noFill/>
          <a:ln cap="flat" cmpd="sng" w="38100">
            <a:solidFill>
              <a:srgbClr val="FF0000"/>
            </a:solidFill>
            <a:prstDash val="solid"/>
            <a:round/>
            <a:headEnd len="med" w="med" type="none"/>
            <a:tailEnd len="med" w="med" type="none"/>
          </a:ln>
        </p:spPr>
      </p:cxnSp>
      <p:cxnSp>
        <p:nvCxnSpPr>
          <p:cNvPr id="861" name="Google Shape;861;p126"/>
          <p:cNvCxnSpPr/>
          <p:nvPr/>
        </p:nvCxnSpPr>
        <p:spPr>
          <a:xfrm flipH="1" rot="10800000">
            <a:off x="537875" y="3300550"/>
            <a:ext cx="3168000" cy="172620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
                                        <p:tgtEl>
                                          <p:spTgt spid="849"/>
                                        </p:tgtEl>
                                      </p:cBhvr>
                                    </p:animEffect>
                                    <p:set>
                                      <p:cBhvr>
                                        <p:cTn dur="1" fill="hold">
                                          <p:stCondLst>
                                            <p:cond delay="200"/>
                                          </p:stCondLst>
                                        </p:cTn>
                                        <p:tgtEl>
                                          <p:spTgt spid="84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850"/>
                                        </p:tgtEl>
                                        <p:attrNameLst>
                                          <p:attrName>style.visibility</p:attrName>
                                        </p:attrNameLst>
                                      </p:cBhvr>
                                      <p:to>
                                        <p:strVal val="visible"/>
                                      </p:to>
                                    </p:set>
                                    <p:animEffect filter="fade" transition="in">
                                      <p:cBhvr>
                                        <p:cTn dur="200"/>
                                        <p:tgtEl>
                                          <p:spTgt spid="8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2"/>
                                        </p:tgtEl>
                                        <p:attrNameLst>
                                          <p:attrName>style.visibility</p:attrName>
                                        </p:attrNameLst>
                                      </p:cBhvr>
                                      <p:to>
                                        <p:strVal val="visible"/>
                                      </p:to>
                                    </p:set>
                                    <p:animEffect filter="fade" transition="in">
                                      <p:cBhvr>
                                        <p:cTn dur="1000"/>
                                        <p:tgtEl>
                                          <p:spTgt spid="8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4"/>
                                        </p:tgtEl>
                                        <p:attrNameLst>
                                          <p:attrName>style.visibility</p:attrName>
                                        </p:attrNameLst>
                                      </p:cBhvr>
                                      <p:to>
                                        <p:strVal val="visible"/>
                                      </p:to>
                                    </p:set>
                                    <p:animEffect filter="fade" transition="in">
                                      <p:cBhvr>
                                        <p:cTn dur="1000"/>
                                        <p:tgtEl>
                                          <p:spTgt spid="8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3"/>
                                        </p:tgtEl>
                                        <p:attrNameLst>
                                          <p:attrName>style.visibility</p:attrName>
                                        </p:attrNameLst>
                                      </p:cBhvr>
                                      <p:to>
                                        <p:strVal val="visible"/>
                                      </p:to>
                                    </p:set>
                                    <p:animEffect filter="fade" transition="in">
                                      <p:cBhvr>
                                        <p:cTn dur="1000"/>
                                        <p:tgtEl>
                                          <p:spTgt spid="8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7"/>
                                        </p:tgtEl>
                                        <p:attrNameLst>
                                          <p:attrName>style.visibility</p:attrName>
                                        </p:attrNameLst>
                                      </p:cBhvr>
                                      <p:to>
                                        <p:strVal val="visible"/>
                                      </p:to>
                                    </p:set>
                                    <p:animEffect filter="fade" transition="in">
                                      <p:cBhvr>
                                        <p:cTn dur="1000"/>
                                        <p:tgtEl>
                                          <p:spTgt spid="8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1"/>
                                        </p:tgtEl>
                                        <p:attrNameLst>
                                          <p:attrName>style.visibility</p:attrName>
                                        </p:attrNameLst>
                                      </p:cBhvr>
                                      <p:to>
                                        <p:strVal val="visible"/>
                                      </p:to>
                                    </p:set>
                                    <p:animEffect filter="fade" transition="in">
                                      <p:cBhvr>
                                        <p:cTn dur="1"/>
                                        <p:tgtEl>
                                          <p:spTgt spid="861"/>
                                        </p:tgtEl>
                                      </p:cBhvr>
                                    </p:animEffect>
                                  </p:childTnLst>
                                </p:cTn>
                              </p:par>
                              <p:par>
                                <p:cTn fill="hold" nodeType="withEffect" presetClass="entr" presetID="10" presetSubtype="0">
                                  <p:stCondLst>
                                    <p:cond delay="0"/>
                                  </p:stCondLst>
                                  <p:childTnLst>
                                    <p:set>
                                      <p:cBhvr>
                                        <p:cTn dur="1" fill="hold">
                                          <p:stCondLst>
                                            <p:cond delay="0"/>
                                          </p:stCondLst>
                                        </p:cTn>
                                        <p:tgtEl>
                                          <p:spTgt spid="860"/>
                                        </p:tgtEl>
                                        <p:attrNameLst>
                                          <p:attrName>style.visibility</p:attrName>
                                        </p:attrNameLst>
                                      </p:cBhvr>
                                      <p:to>
                                        <p:strVal val="visible"/>
                                      </p:to>
                                    </p:set>
                                    <p:animEffect filter="fade" transition="in">
                                      <p:cBhvr>
                                        <p:cTn dur="1"/>
                                        <p:tgtEl>
                                          <p:spTgt spid="8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9"/>
                                        </p:tgtEl>
                                        <p:attrNameLst>
                                          <p:attrName>style.visibility</p:attrName>
                                        </p:attrNameLst>
                                      </p:cBhvr>
                                      <p:to>
                                        <p:strVal val="visible"/>
                                      </p:to>
                                    </p:set>
                                    <p:animEffect filter="fade" transition="in">
                                      <p:cBhvr>
                                        <p:cTn dur="1000"/>
                                        <p:tgtEl>
                                          <p:spTgt spid="8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8"/>
                                        </p:tgtEl>
                                        <p:attrNameLst>
                                          <p:attrName>style.visibility</p:attrName>
                                        </p:attrNameLst>
                                      </p:cBhvr>
                                      <p:to>
                                        <p:strVal val="visible"/>
                                      </p:to>
                                    </p:set>
                                    <p:animEffect filter="fade" transition="in">
                                      <p:cBhvr>
                                        <p:cTn dur="1000"/>
                                        <p:tgtEl>
                                          <p:spTgt spid="8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5" name="Shape 865"/>
        <p:cNvGrpSpPr/>
        <p:nvPr/>
      </p:nvGrpSpPr>
      <p:grpSpPr>
        <a:xfrm>
          <a:off x="0" y="0"/>
          <a:ext cx="0" cy="0"/>
          <a:chOff x="0" y="0"/>
          <a:chExt cx="0" cy="0"/>
        </a:xfrm>
      </p:grpSpPr>
      <p:sp>
        <p:nvSpPr>
          <p:cNvPr id="866" name="Google Shape;866;p127"/>
          <p:cNvSpPr txBox="1"/>
          <p:nvPr>
            <p:ph type="title"/>
          </p:nvPr>
        </p:nvSpPr>
        <p:spPr>
          <a:xfrm>
            <a:off x="107575" y="2150850"/>
            <a:ext cx="89583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Focus on User Dimension</a:t>
            </a:r>
            <a:endParaRPr sz="6000"/>
          </a:p>
        </p:txBody>
      </p:sp>
      <p:sp>
        <p:nvSpPr>
          <p:cNvPr id="867" name="Google Shape;867;p12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Conclusion</a:t>
            </a:r>
            <a:endParaRPr sz="6000"/>
          </a:p>
        </p:txBody>
      </p:sp>
      <p:sp>
        <p:nvSpPr>
          <p:cNvPr id="868" name="Google Shape;868;p1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
                                        <p:tgtEl>
                                          <p:spTgt spid="867"/>
                                        </p:tgtEl>
                                      </p:cBhvr>
                                    </p:animEffect>
                                    <p:set>
                                      <p:cBhvr>
                                        <p:cTn dur="1" fill="hold">
                                          <p:stCondLst>
                                            <p:cond delay="200"/>
                                          </p:stCondLst>
                                        </p:cTn>
                                        <p:tgtEl>
                                          <p:spTgt spid="86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866"/>
                                        </p:tgtEl>
                                        <p:attrNameLst>
                                          <p:attrName>style.visibility</p:attrName>
                                        </p:attrNameLst>
                                      </p:cBhvr>
                                      <p:to>
                                        <p:strVal val="visible"/>
                                      </p:to>
                                    </p:set>
                                    <p:animEffect filter="fade" transition="in">
                                      <p:cBhvr>
                                        <p:cTn dur="200"/>
                                        <p:tgtEl>
                                          <p:spTgt spid="8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2" name="Shape 872"/>
        <p:cNvGrpSpPr/>
        <p:nvPr/>
      </p:nvGrpSpPr>
      <p:grpSpPr>
        <a:xfrm>
          <a:off x="0" y="0"/>
          <a:ext cx="0" cy="0"/>
          <a:chOff x="0" y="0"/>
          <a:chExt cx="0" cy="0"/>
        </a:xfrm>
      </p:grpSpPr>
      <p:sp>
        <p:nvSpPr>
          <p:cNvPr id="873" name="Google Shape;873;p12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User Dimensions</a:t>
            </a:r>
            <a:endParaRPr sz="6000"/>
          </a:p>
        </p:txBody>
      </p:sp>
      <p:sp>
        <p:nvSpPr>
          <p:cNvPr id="874" name="Google Shape;874;p128"/>
          <p:cNvSpPr/>
          <p:nvPr/>
        </p:nvSpPr>
        <p:spPr>
          <a:xfrm>
            <a:off x="893925" y="459275"/>
            <a:ext cx="3119700" cy="1330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4800"/>
              <a:t>Web User</a:t>
            </a:r>
            <a:endParaRPr sz="4800"/>
          </a:p>
        </p:txBody>
      </p:sp>
      <p:sp>
        <p:nvSpPr>
          <p:cNvPr id="875" name="Google Shape;875;p128"/>
          <p:cNvSpPr/>
          <p:nvPr/>
        </p:nvSpPr>
        <p:spPr>
          <a:xfrm>
            <a:off x="5443225" y="459275"/>
            <a:ext cx="3389100" cy="1330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Client Side</a:t>
            </a:r>
            <a:endParaRPr sz="4800"/>
          </a:p>
        </p:txBody>
      </p:sp>
      <p:cxnSp>
        <p:nvCxnSpPr>
          <p:cNvPr id="876" name="Google Shape;876;p128"/>
          <p:cNvCxnSpPr/>
          <p:nvPr/>
        </p:nvCxnSpPr>
        <p:spPr>
          <a:xfrm>
            <a:off x="4195475" y="1183350"/>
            <a:ext cx="1065900" cy="0"/>
          </a:xfrm>
          <a:prstGeom prst="straightConnector1">
            <a:avLst/>
          </a:prstGeom>
          <a:noFill/>
          <a:ln cap="flat" cmpd="sng" w="38100">
            <a:solidFill>
              <a:srgbClr val="F3F3F3"/>
            </a:solidFill>
            <a:prstDash val="solid"/>
            <a:round/>
            <a:headEnd len="med" w="med" type="none"/>
            <a:tailEnd len="med" w="med" type="triangle"/>
          </a:ln>
        </p:spPr>
      </p:cxnSp>
      <p:sp>
        <p:nvSpPr>
          <p:cNvPr id="877" name="Google Shape;877;p128"/>
          <p:cNvSpPr/>
          <p:nvPr/>
        </p:nvSpPr>
        <p:spPr>
          <a:xfrm>
            <a:off x="742575" y="3226550"/>
            <a:ext cx="3119700" cy="1330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API User</a:t>
            </a:r>
            <a:endParaRPr sz="4800"/>
          </a:p>
        </p:txBody>
      </p:sp>
      <p:sp>
        <p:nvSpPr>
          <p:cNvPr id="878" name="Google Shape;878;p128"/>
          <p:cNvSpPr/>
          <p:nvPr/>
        </p:nvSpPr>
        <p:spPr>
          <a:xfrm>
            <a:off x="5325175" y="3393025"/>
            <a:ext cx="3642900" cy="10659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Server Side</a:t>
            </a:r>
            <a:endParaRPr sz="4800"/>
          </a:p>
        </p:txBody>
      </p:sp>
      <p:cxnSp>
        <p:nvCxnSpPr>
          <p:cNvPr id="879" name="Google Shape;879;p128"/>
          <p:cNvCxnSpPr/>
          <p:nvPr/>
        </p:nvCxnSpPr>
        <p:spPr>
          <a:xfrm>
            <a:off x="4024850" y="3891800"/>
            <a:ext cx="1065900" cy="0"/>
          </a:xfrm>
          <a:prstGeom prst="straightConnector1">
            <a:avLst/>
          </a:prstGeom>
          <a:noFill/>
          <a:ln cap="flat" cmpd="sng" w="38100">
            <a:solidFill>
              <a:srgbClr val="F3F3F3"/>
            </a:solidFill>
            <a:prstDash val="solid"/>
            <a:round/>
            <a:headEnd len="med" w="med" type="none"/>
            <a:tailEnd len="med" w="med" type="triangle"/>
          </a:ln>
        </p:spPr>
      </p:cxnSp>
      <p:sp>
        <p:nvSpPr>
          <p:cNvPr id="880" name="Google Shape;880;p128"/>
          <p:cNvSpPr/>
          <p:nvPr/>
        </p:nvSpPr>
        <p:spPr>
          <a:xfrm>
            <a:off x="5443225" y="459275"/>
            <a:ext cx="3389100" cy="1330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Protractor</a:t>
            </a:r>
            <a:endParaRPr sz="4800"/>
          </a:p>
        </p:txBody>
      </p:sp>
      <p:sp>
        <p:nvSpPr>
          <p:cNvPr id="881" name="Google Shape;881;p128"/>
          <p:cNvSpPr/>
          <p:nvPr/>
        </p:nvSpPr>
        <p:spPr>
          <a:xfrm>
            <a:off x="5253325" y="3226550"/>
            <a:ext cx="3851700" cy="1330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RestAssured</a:t>
            </a:r>
            <a:endParaRPr sz="4800"/>
          </a:p>
        </p:txBody>
      </p:sp>
      <p:sp>
        <p:nvSpPr>
          <p:cNvPr id="882" name="Google Shape;882;p1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4"/>
                                        </p:tgtEl>
                                        <p:attrNameLst>
                                          <p:attrName>style.visibility</p:attrName>
                                        </p:attrNameLst>
                                      </p:cBhvr>
                                      <p:to>
                                        <p:strVal val="visible"/>
                                      </p:to>
                                    </p:set>
                                    <p:animEffect filter="fade" transition="in">
                                      <p:cBhvr>
                                        <p:cTn dur="1000"/>
                                        <p:tgtEl>
                                          <p:spTgt spid="8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6"/>
                                        </p:tgtEl>
                                        <p:attrNameLst>
                                          <p:attrName>style.visibility</p:attrName>
                                        </p:attrNameLst>
                                      </p:cBhvr>
                                      <p:to>
                                        <p:strVal val="visible"/>
                                      </p:to>
                                    </p:set>
                                    <p:animEffect filter="fade" transition="in">
                                      <p:cBhvr>
                                        <p:cTn dur="1000"/>
                                        <p:tgtEl>
                                          <p:spTgt spid="8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5"/>
                                        </p:tgtEl>
                                        <p:attrNameLst>
                                          <p:attrName>style.visibility</p:attrName>
                                        </p:attrNameLst>
                                      </p:cBhvr>
                                      <p:to>
                                        <p:strVal val="visible"/>
                                      </p:to>
                                    </p:set>
                                    <p:animEffect filter="fade" transition="in">
                                      <p:cBhvr>
                                        <p:cTn dur="1000"/>
                                        <p:tgtEl>
                                          <p:spTgt spid="8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7"/>
                                        </p:tgtEl>
                                        <p:attrNameLst>
                                          <p:attrName>style.visibility</p:attrName>
                                        </p:attrNameLst>
                                      </p:cBhvr>
                                      <p:to>
                                        <p:strVal val="visible"/>
                                      </p:to>
                                    </p:set>
                                    <p:animEffect filter="fade" transition="in">
                                      <p:cBhvr>
                                        <p:cTn dur="1000"/>
                                        <p:tgtEl>
                                          <p:spTgt spid="8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9"/>
                                        </p:tgtEl>
                                        <p:attrNameLst>
                                          <p:attrName>style.visibility</p:attrName>
                                        </p:attrNameLst>
                                      </p:cBhvr>
                                      <p:to>
                                        <p:strVal val="visible"/>
                                      </p:to>
                                    </p:set>
                                    <p:animEffect filter="fade" transition="in">
                                      <p:cBhvr>
                                        <p:cTn dur="1000"/>
                                        <p:tgtEl>
                                          <p:spTgt spid="8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8"/>
                                        </p:tgtEl>
                                        <p:attrNameLst>
                                          <p:attrName>style.visibility</p:attrName>
                                        </p:attrNameLst>
                                      </p:cBhvr>
                                      <p:to>
                                        <p:strVal val="visible"/>
                                      </p:to>
                                    </p:set>
                                    <p:animEffect filter="fade" transition="in">
                                      <p:cBhvr>
                                        <p:cTn dur="1000"/>
                                        <p:tgtEl>
                                          <p:spTgt spid="8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0"/>
                                        </p:tgtEl>
                                        <p:attrNameLst>
                                          <p:attrName>style.visibility</p:attrName>
                                        </p:attrNameLst>
                                      </p:cBhvr>
                                      <p:to>
                                        <p:strVal val="visible"/>
                                      </p:to>
                                    </p:set>
                                    <p:animEffect filter="fade" transition="in">
                                      <p:cBhvr>
                                        <p:cTn dur="1"/>
                                        <p:tgtEl>
                                          <p:spTgt spid="8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1"/>
                                        </p:tgtEl>
                                        <p:attrNameLst>
                                          <p:attrName>style.visibility</p:attrName>
                                        </p:attrNameLst>
                                      </p:cBhvr>
                                      <p:to>
                                        <p:strVal val="visible"/>
                                      </p:to>
                                    </p:set>
                                    <p:animEffect filter="fade" transition="in">
                                      <p:cBhvr>
                                        <p:cTn dur="1"/>
                                        <p:tgtEl>
                                          <p:spTgt spid="8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6" name="Shape 886"/>
        <p:cNvGrpSpPr/>
        <p:nvPr/>
      </p:nvGrpSpPr>
      <p:grpSpPr>
        <a:xfrm>
          <a:off x="0" y="0"/>
          <a:ext cx="0" cy="0"/>
          <a:chOff x="0" y="0"/>
          <a:chExt cx="0" cy="0"/>
        </a:xfrm>
      </p:grpSpPr>
      <p:sp>
        <p:nvSpPr>
          <p:cNvPr id="887" name="Google Shape;887;p129"/>
          <p:cNvSpPr txBox="1"/>
          <p:nvPr>
            <p:ph type="title"/>
          </p:nvPr>
        </p:nvSpPr>
        <p:spPr>
          <a:xfrm>
            <a:off x="448125" y="-109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6000"/>
              <a:t>DDD Test Pyramid</a:t>
            </a:r>
            <a:endParaRPr sz="6000"/>
          </a:p>
        </p:txBody>
      </p:sp>
      <p:pic>
        <p:nvPicPr>
          <p:cNvPr id="888" name="Google Shape;888;p129"/>
          <p:cNvPicPr preferRelativeResize="0"/>
          <p:nvPr/>
        </p:nvPicPr>
        <p:blipFill>
          <a:blip r:embed="rId3">
            <a:alphaModFix/>
          </a:blip>
          <a:stretch>
            <a:fillRect/>
          </a:stretch>
        </p:blipFill>
        <p:spPr>
          <a:xfrm>
            <a:off x="2309838" y="1108275"/>
            <a:ext cx="4524323" cy="3920324"/>
          </a:xfrm>
          <a:prstGeom prst="rect">
            <a:avLst/>
          </a:prstGeom>
          <a:noFill/>
          <a:ln>
            <a:noFill/>
          </a:ln>
        </p:spPr>
      </p:pic>
      <p:sp>
        <p:nvSpPr>
          <p:cNvPr id="889" name="Google Shape;889;p129"/>
          <p:cNvSpPr/>
          <p:nvPr/>
        </p:nvSpPr>
        <p:spPr>
          <a:xfrm>
            <a:off x="7202625" y="1108275"/>
            <a:ext cx="1766100" cy="4860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3000"/>
              <a:t>↑ Fidelity</a:t>
            </a:r>
            <a:endParaRPr sz="3000"/>
          </a:p>
        </p:txBody>
      </p:sp>
      <p:sp>
        <p:nvSpPr>
          <p:cNvPr id="890" name="Google Shape;890;p129"/>
          <p:cNvSpPr/>
          <p:nvPr/>
        </p:nvSpPr>
        <p:spPr>
          <a:xfrm>
            <a:off x="7202625" y="1680475"/>
            <a:ext cx="1766100" cy="4860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3000"/>
              <a:t>↓ Speed</a:t>
            </a:r>
            <a:endParaRPr sz="3000"/>
          </a:p>
        </p:txBody>
      </p:sp>
      <p:sp>
        <p:nvSpPr>
          <p:cNvPr id="891" name="Google Shape;891;p129"/>
          <p:cNvSpPr/>
          <p:nvPr/>
        </p:nvSpPr>
        <p:spPr>
          <a:xfrm>
            <a:off x="7202625" y="2252675"/>
            <a:ext cx="1766100" cy="4860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3000"/>
              <a:t>↑ Cost</a:t>
            </a:r>
            <a:endParaRPr sz="3000"/>
          </a:p>
        </p:txBody>
      </p:sp>
      <p:sp>
        <p:nvSpPr>
          <p:cNvPr id="892" name="Google Shape;892;p129"/>
          <p:cNvSpPr/>
          <p:nvPr/>
        </p:nvSpPr>
        <p:spPr>
          <a:xfrm>
            <a:off x="185825" y="3397075"/>
            <a:ext cx="1766400" cy="4860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3000"/>
              <a:t>↓ Fidelity</a:t>
            </a:r>
            <a:endParaRPr sz="3000"/>
          </a:p>
        </p:txBody>
      </p:sp>
      <p:sp>
        <p:nvSpPr>
          <p:cNvPr id="893" name="Google Shape;893;p129"/>
          <p:cNvSpPr/>
          <p:nvPr/>
        </p:nvSpPr>
        <p:spPr>
          <a:xfrm>
            <a:off x="185825" y="3969275"/>
            <a:ext cx="1766100" cy="4860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3000"/>
              <a:t>↑ Speed</a:t>
            </a:r>
            <a:endParaRPr sz="3000"/>
          </a:p>
        </p:txBody>
      </p:sp>
      <p:sp>
        <p:nvSpPr>
          <p:cNvPr id="894" name="Google Shape;894;p129"/>
          <p:cNvSpPr/>
          <p:nvPr/>
        </p:nvSpPr>
        <p:spPr>
          <a:xfrm>
            <a:off x="185975" y="4541475"/>
            <a:ext cx="1766100" cy="4860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3000"/>
              <a:t>↓ Cost</a:t>
            </a:r>
            <a:endParaRPr sz="3000"/>
          </a:p>
        </p:txBody>
      </p:sp>
      <p:sp>
        <p:nvSpPr>
          <p:cNvPr id="895" name="Google Shape;895;p1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896" name="Google Shape;896;p129"/>
          <p:cNvPicPr preferRelativeResize="0"/>
          <p:nvPr/>
        </p:nvPicPr>
        <p:blipFill>
          <a:blip r:embed="rId4">
            <a:alphaModFix/>
          </a:blip>
          <a:stretch>
            <a:fillRect/>
          </a:stretch>
        </p:blipFill>
        <p:spPr>
          <a:xfrm>
            <a:off x="2309850" y="1108275"/>
            <a:ext cx="4524299" cy="3920352"/>
          </a:xfrm>
          <a:prstGeom prst="rect">
            <a:avLst/>
          </a:prstGeom>
          <a:noFill/>
          <a:ln>
            <a:noFill/>
          </a:ln>
        </p:spPr>
      </p:pic>
      <p:pic>
        <p:nvPicPr>
          <p:cNvPr id="897" name="Google Shape;897;p129"/>
          <p:cNvPicPr preferRelativeResize="0"/>
          <p:nvPr/>
        </p:nvPicPr>
        <p:blipFill>
          <a:blip r:embed="rId5">
            <a:alphaModFix/>
          </a:blip>
          <a:stretch>
            <a:fillRect/>
          </a:stretch>
        </p:blipFill>
        <p:spPr>
          <a:xfrm>
            <a:off x="2309850" y="1108275"/>
            <a:ext cx="4524299" cy="3920352"/>
          </a:xfrm>
          <a:prstGeom prst="rect">
            <a:avLst/>
          </a:prstGeom>
          <a:noFill/>
          <a:ln>
            <a:noFill/>
          </a:ln>
        </p:spPr>
      </p:pic>
      <p:pic>
        <p:nvPicPr>
          <p:cNvPr id="898" name="Google Shape;898;p129"/>
          <p:cNvPicPr preferRelativeResize="0"/>
          <p:nvPr/>
        </p:nvPicPr>
        <p:blipFill>
          <a:blip r:embed="rId6">
            <a:alphaModFix/>
          </a:blip>
          <a:stretch>
            <a:fillRect/>
          </a:stretch>
        </p:blipFill>
        <p:spPr>
          <a:xfrm>
            <a:off x="2309850" y="1108275"/>
            <a:ext cx="4524299" cy="3920352"/>
          </a:xfrm>
          <a:prstGeom prst="rect">
            <a:avLst/>
          </a:prstGeom>
          <a:noFill/>
          <a:ln>
            <a:noFill/>
          </a:ln>
        </p:spPr>
      </p:pic>
      <p:pic>
        <p:nvPicPr>
          <p:cNvPr id="899" name="Google Shape;899;p129"/>
          <p:cNvPicPr preferRelativeResize="0"/>
          <p:nvPr/>
        </p:nvPicPr>
        <p:blipFill>
          <a:blip r:embed="rId7">
            <a:alphaModFix/>
          </a:blip>
          <a:stretch>
            <a:fillRect/>
          </a:stretch>
        </p:blipFill>
        <p:spPr>
          <a:xfrm>
            <a:off x="2309850" y="1108275"/>
            <a:ext cx="4524299" cy="3920352"/>
          </a:xfrm>
          <a:prstGeom prst="rect">
            <a:avLst/>
          </a:prstGeom>
          <a:noFill/>
          <a:ln>
            <a:noFill/>
          </a:ln>
        </p:spPr>
      </p:pic>
      <p:pic>
        <p:nvPicPr>
          <p:cNvPr id="900" name="Google Shape;900;p129"/>
          <p:cNvPicPr preferRelativeResize="0"/>
          <p:nvPr/>
        </p:nvPicPr>
        <p:blipFill>
          <a:blip r:embed="rId8">
            <a:alphaModFix/>
          </a:blip>
          <a:stretch>
            <a:fillRect/>
          </a:stretch>
        </p:blipFill>
        <p:spPr>
          <a:xfrm>
            <a:off x="2309850" y="1108275"/>
            <a:ext cx="4524267" cy="3920324"/>
          </a:xfrm>
          <a:prstGeom prst="rect">
            <a:avLst/>
          </a:prstGeom>
          <a:noFill/>
          <a:ln>
            <a:noFill/>
          </a:ln>
        </p:spPr>
      </p:pic>
      <p:pic>
        <p:nvPicPr>
          <p:cNvPr id="901" name="Google Shape;901;p129"/>
          <p:cNvPicPr preferRelativeResize="0"/>
          <p:nvPr/>
        </p:nvPicPr>
        <p:blipFill>
          <a:blip r:embed="rId9">
            <a:alphaModFix/>
          </a:blip>
          <a:stretch>
            <a:fillRect/>
          </a:stretch>
        </p:blipFill>
        <p:spPr>
          <a:xfrm>
            <a:off x="2309850" y="1108275"/>
            <a:ext cx="4524275" cy="3920331"/>
          </a:xfrm>
          <a:prstGeom prst="rect">
            <a:avLst/>
          </a:prstGeom>
          <a:noFill/>
          <a:ln>
            <a:noFill/>
          </a:ln>
        </p:spPr>
      </p:pic>
      <p:pic>
        <p:nvPicPr>
          <p:cNvPr id="902" name="Google Shape;902;p129"/>
          <p:cNvPicPr preferRelativeResize="0"/>
          <p:nvPr/>
        </p:nvPicPr>
        <p:blipFill>
          <a:blip r:embed="rId10">
            <a:alphaModFix/>
          </a:blip>
          <a:stretch>
            <a:fillRect/>
          </a:stretch>
        </p:blipFill>
        <p:spPr>
          <a:xfrm>
            <a:off x="2309850" y="1108275"/>
            <a:ext cx="4524299" cy="3920352"/>
          </a:xfrm>
          <a:prstGeom prst="rect">
            <a:avLst/>
          </a:prstGeom>
          <a:noFill/>
          <a:ln>
            <a:noFill/>
          </a:ln>
        </p:spPr>
      </p:pic>
      <p:pic>
        <p:nvPicPr>
          <p:cNvPr id="903" name="Google Shape;903;p129"/>
          <p:cNvPicPr preferRelativeResize="0"/>
          <p:nvPr/>
        </p:nvPicPr>
        <p:blipFill>
          <a:blip r:embed="rId11">
            <a:alphaModFix/>
          </a:blip>
          <a:stretch>
            <a:fillRect/>
          </a:stretch>
        </p:blipFill>
        <p:spPr>
          <a:xfrm>
            <a:off x="2309850" y="1108275"/>
            <a:ext cx="4524275" cy="3920331"/>
          </a:xfrm>
          <a:prstGeom prst="rect">
            <a:avLst/>
          </a:prstGeom>
          <a:noFill/>
          <a:ln>
            <a:noFill/>
          </a:ln>
        </p:spPr>
      </p:pic>
      <p:pic>
        <p:nvPicPr>
          <p:cNvPr id="904" name="Google Shape;904;p129"/>
          <p:cNvPicPr preferRelativeResize="0"/>
          <p:nvPr/>
        </p:nvPicPr>
        <p:blipFill>
          <a:blip r:embed="rId12">
            <a:alphaModFix/>
          </a:blip>
          <a:stretch>
            <a:fillRect/>
          </a:stretch>
        </p:blipFill>
        <p:spPr>
          <a:xfrm>
            <a:off x="2309837" y="1108275"/>
            <a:ext cx="4524275" cy="3920282"/>
          </a:xfrm>
          <a:prstGeom prst="rect">
            <a:avLst/>
          </a:prstGeom>
          <a:noFill/>
          <a:ln>
            <a:noFill/>
          </a:ln>
        </p:spPr>
      </p:pic>
      <p:pic>
        <p:nvPicPr>
          <p:cNvPr id="905" name="Google Shape;905;p129"/>
          <p:cNvPicPr preferRelativeResize="0"/>
          <p:nvPr/>
        </p:nvPicPr>
        <p:blipFill>
          <a:blip r:embed="rId13">
            <a:alphaModFix/>
          </a:blip>
          <a:stretch>
            <a:fillRect/>
          </a:stretch>
        </p:blipFill>
        <p:spPr>
          <a:xfrm>
            <a:off x="2309825" y="1108291"/>
            <a:ext cx="4524299" cy="3920296"/>
          </a:xfrm>
          <a:prstGeom prst="rect">
            <a:avLst/>
          </a:prstGeom>
          <a:noFill/>
          <a:ln>
            <a:noFill/>
          </a:ln>
        </p:spPr>
      </p:pic>
      <p:pic>
        <p:nvPicPr>
          <p:cNvPr id="906" name="Google Shape;906;p129"/>
          <p:cNvPicPr preferRelativeResize="0"/>
          <p:nvPr/>
        </p:nvPicPr>
        <p:blipFill>
          <a:blip r:embed="rId14">
            <a:alphaModFix/>
          </a:blip>
          <a:stretch>
            <a:fillRect/>
          </a:stretch>
        </p:blipFill>
        <p:spPr>
          <a:xfrm>
            <a:off x="2309825" y="1108300"/>
            <a:ext cx="4524299" cy="39203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6"/>
                                        </p:tgtEl>
                                        <p:attrNameLst>
                                          <p:attrName>style.visibility</p:attrName>
                                        </p:attrNameLst>
                                      </p:cBhvr>
                                      <p:to>
                                        <p:strVal val="visible"/>
                                      </p:to>
                                    </p:set>
                                    <p:animEffect filter="fade" transition="in">
                                      <p:cBhvr>
                                        <p:cTn dur="1000"/>
                                        <p:tgtEl>
                                          <p:spTgt spid="9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0" name="Shape 910"/>
        <p:cNvGrpSpPr/>
        <p:nvPr/>
      </p:nvGrpSpPr>
      <p:grpSpPr>
        <a:xfrm>
          <a:off x="0" y="0"/>
          <a:ext cx="0" cy="0"/>
          <a:chOff x="0" y="0"/>
          <a:chExt cx="0" cy="0"/>
        </a:xfrm>
      </p:grpSpPr>
      <p:sp>
        <p:nvSpPr>
          <p:cNvPr id="911" name="Google Shape;911;p1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912" name="Google Shape;912;p130"/>
          <p:cNvSpPr txBox="1"/>
          <p:nvPr>
            <p:ph type="title"/>
          </p:nvPr>
        </p:nvSpPr>
        <p:spPr>
          <a:xfrm>
            <a:off x="128400" y="34225"/>
            <a:ext cx="88872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7200"/>
              <a:t>Agenda</a:t>
            </a:r>
            <a:endParaRPr sz="7200"/>
          </a:p>
        </p:txBody>
      </p:sp>
      <p:sp>
        <p:nvSpPr>
          <p:cNvPr id="913" name="Google Shape;913;p130"/>
          <p:cNvSpPr/>
          <p:nvPr/>
        </p:nvSpPr>
        <p:spPr>
          <a:xfrm>
            <a:off x="425725" y="1180225"/>
            <a:ext cx="3240000" cy="1526100"/>
          </a:xfrm>
          <a:prstGeom prst="roundRect">
            <a:avLst>
              <a:gd fmla="val 16667" name="adj"/>
            </a:avLst>
          </a:prstGeom>
          <a:solidFill>
            <a:srgbClr val="F3F3F3"/>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Broken Code</a:t>
            </a:r>
            <a:endParaRPr sz="4800"/>
          </a:p>
        </p:txBody>
      </p:sp>
      <p:sp>
        <p:nvSpPr>
          <p:cNvPr id="914" name="Google Shape;914;p130"/>
          <p:cNvSpPr/>
          <p:nvPr/>
        </p:nvSpPr>
        <p:spPr>
          <a:xfrm>
            <a:off x="5286925" y="1180225"/>
            <a:ext cx="3240000" cy="1526100"/>
          </a:xfrm>
          <a:prstGeom prst="roundRect">
            <a:avLst>
              <a:gd fmla="val 16667" name="adj"/>
            </a:avLst>
          </a:prstGeom>
          <a:solidFill>
            <a:srgbClr val="F3F3F3"/>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Broken Team</a:t>
            </a:r>
            <a:endParaRPr sz="4800"/>
          </a:p>
        </p:txBody>
      </p:sp>
      <p:sp>
        <p:nvSpPr>
          <p:cNvPr id="915" name="Google Shape;915;p130"/>
          <p:cNvSpPr/>
          <p:nvPr/>
        </p:nvSpPr>
        <p:spPr>
          <a:xfrm>
            <a:off x="2216075" y="3391375"/>
            <a:ext cx="3240000" cy="1526100"/>
          </a:xfrm>
          <a:prstGeom prst="roundRect">
            <a:avLst>
              <a:gd fmla="val 16667" name="adj"/>
            </a:avLst>
          </a:prstGeom>
          <a:solidFill>
            <a:srgbClr val="F3F3F3"/>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Broken You</a:t>
            </a:r>
            <a:endParaRPr sz="4800"/>
          </a:p>
        </p:txBody>
      </p:sp>
      <p:cxnSp>
        <p:nvCxnSpPr>
          <p:cNvPr id="916" name="Google Shape;916;p130"/>
          <p:cNvCxnSpPr/>
          <p:nvPr/>
        </p:nvCxnSpPr>
        <p:spPr>
          <a:xfrm flipH="1" rot="10800000">
            <a:off x="3847625" y="1935800"/>
            <a:ext cx="1248000" cy="24000"/>
          </a:xfrm>
          <a:prstGeom prst="straightConnector1">
            <a:avLst/>
          </a:prstGeom>
          <a:noFill/>
          <a:ln cap="flat" cmpd="sng" w="38100">
            <a:solidFill>
              <a:srgbClr val="FFFFFF"/>
            </a:solidFill>
            <a:prstDash val="solid"/>
            <a:round/>
            <a:headEnd len="med" w="med" type="none"/>
            <a:tailEnd len="med" w="med" type="triangle"/>
          </a:ln>
        </p:spPr>
      </p:cxnSp>
      <p:cxnSp>
        <p:nvCxnSpPr>
          <p:cNvPr id="917" name="Google Shape;917;p130"/>
          <p:cNvCxnSpPr/>
          <p:nvPr/>
        </p:nvCxnSpPr>
        <p:spPr>
          <a:xfrm flipH="1">
            <a:off x="4007525" y="2863725"/>
            <a:ext cx="2887800" cy="415800"/>
          </a:xfrm>
          <a:prstGeom prst="straightConnector1">
            <a:avLst/>
          </a:prstGeom>
          <a:noFill/>
          <a:ln cap="flat" cmpd="sng" w="38100">
            <a:solidFill>
              <a:srgbClr val="FFFFFF"/>
            </a:solidFill>
            <a:prstDash val="solid"/>
            <a:round/>
            <a:headEnd len="med" w="med" type="none"/>
            <a:tailEnd len="med" w="med" type="triangle"/>
          </a:ln>
        </p:spPr>
      </p:cxnSp>
      <p:sp>
        <p:nvSpPr>
          <p:cNvPr id="918" name="Google Shape;918;p130"/>
          <p:cNvSpPr/>
          <p:nvPr/>
        </p:nvSpPr>
        <p:spPr>
          <a:xfrm>
            <a:off x="5286925" y="1180225"/>
            <a:ext cx="3240000" cy="1526100"/>
          </a:xfrm>
          <a:prstGeom prst="roundRect">
            <a:avLst>
              <a:gd fmla="val 16667" name="adj"/>
            </a:avLst>
          </a:prstGeom>
          <a:solidFill>
            <a:srgbClr val="999999"/>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Broken Team</a:t>
            </a:r>
            <a:endParaRPr sz="4800"/>
          </a:p>
        </p:txBody>
      </p:sp>
      <p:sp>
        <p:nvSpPr>
          <p:cNvPr id="919" name="Google Shape;919;p130"/>
          <p:cNvSpPr/>
          <p:nvPr/>
        </p:nvSpPr>
        <p:spPr>
          <a:xfrm>
            <a:off x="2216075" y="3391375"/>
            <a:ext cx="3240000" cy="1526100"/>
          </a:xfrm>
          <a:prstGeom prst="roundRect">
            <a:avLst>
              <a:gd fmla="val 16667" name="adj"/>
            </a:avLst>
          </a:prstGeom>
          <a:solidFill>
            <a:srgbClr val="999999"/>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Broken You</a:t>
            </a:r>
            <a:endParaRPr sz="4800"/>
          </a:p>
        </p:txBody>
      </p:sp>
      <p:cxnSp>
        <p:nvCxnSpPr>
          <p:cNvPr id="920" name="Google Shape;920;p130"/>
          <p:cNvCxnSpPr/>
          <p:nvPr/>
        </p:nvCxnSpPr>
        <p:spPr>
          <a:xfrm flipH="1" rot="10800000">
            <a:off x="3847625" y="1935800"/>
            <a:ext cx="1248000" cy="24000"/>
          </a:xfrm>
          <a:prstGeom prst="straightConnector1">
            <a:avLst/>
          </a:prstGeom>
          <a:noFill/>
          <a:ln cap="flat" cmpd="sng" w="38100">
            <a:solidFill>
              <a:srgbClr val="999999"/>
            </a:solidFill>
            <a:prstDash val="solid"/>
            <a:round/>
            <a:headEnd len="med" w="med" type="none"/>
            <a:tailEnd len="med" w="med" type="triangle"/>
          </a:ln>
        </p:spPr>
      </p:cxnSp>
      <p:cxnSp>
        <p:nvCxnSpPr>
          <p:cNvPr id="921" name="Google Shape;921;p130"/>
          <p:cNvCxnSpPr/>
          <p:nvPr/>
        </p:nvCxnSpPr>
        <p:spPr>
          <a:xfrm flipH="1">
            <a:off x="4007525" y="2863725"/>
            <a:ext cx="2887800" cy="415800"/>
          </a:xfrm>
          <a:prstGeom prst="straightConnector1">
            <a:avLst/>
          </a:prstGeom>
          <a:noFill/>
          <a:ln cap="flat" cmpd="sng" w="38100">
            <a:solidFill>
              <a:srgbClr val="999999"/>
            </a:solidFill>
            <a:prstDash val="solid"/>
            <a:round/>
            <a:headEnd len="med" w="med" type="none"/>
            <a:tailEnd len="med" w="med" type="triangle"/>
          </a:ln>
        </p:spPr>
      </p:cxnSp>
      <p:cxnSp>
        <p:nvCxnSpPr>
          <p:cNvPr id="922" name="Google Shape;922;p130"/>
          <p:cNvCxnSpPr/>
          <p:nvPr/>
        </p:nvCxnSpPr>
        <p:spPr>
          <a:xfrm flipH="1" rot="10800000">
            <a:off x="3847625" y="1935800"/>
            <a:ext cx="1248000" cy="24000"/>
          </a:xfrm>
          <a:prstGeom prst="straightConnector1">
            <a:avLst/>
          </a:prstGeom>
          <a:noFill/>
          <a:ln cap="flat" cmpd="sng" w="38100">
            <a:solidFill>
              <a:srgbClr val="F3F3F3"/>
            </a:solidFill>
            <a:prstDash val="solid"/>
            <a:round/>
            <a:headEnd len="med" w="med" type="none"/>
            <a:tailEnd len="med" w="med" type="triangle"/>
          </a:ln>
        </p:spPr>
      </p:cxnSp>
      <p:sp>
        <p:nvSpPr>
          <p:cNvPr id="923" name="Google Shape;923;p130"/>
          <p:cNvSpPr/>
          <p:nvPr/>
        </p:nvSpPr>
        <p:spPr>
          <a:xfrm>
            <a:off x="5277525" y="1180225"/>
            <a:ext cx="3240000" cy="1526100"/>
          </a:xfrm>
          <a:prstGeom prst="roundRect">
            <a:avLst>
              <a:gd fmla="val 16667" name="adj"/>
            </a:avLst>
          </a:prstGeom>
          <a:solidFill>
            <a:srgbClr val="F3F3F3"/>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Broken Team</a:t>
            </a:r>
            <a:endParaRPr sz="4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2"/>
                                        </p:tgtEl>
                                        <p:attrNameLst>
                                          <p:attrName>style.visibility</p:attrName>
                                        </p:attrNameLst>
                                      </p:cBhvr>
                                      <p:to>
                                        <p:strVal val="visible"/>
                                      </p:to>
                                    </p:set>
                                    <p:animEffect filter="fade" transition="in">
                                      <p:cBhvr>
                                        <p:cTn dur="1"/>
                                        <p:tgtEl>
                                          <p:spTgt spid="9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3"/>
                                        </p:tgtEl>
                                        <p:attrNameLst>
                                          <p:attrName>style.visibility</p:attrName>
                                        </p:attrNameLst>
                                      </p:cBhvr>
                                      <p:to>
                                        <p:strVal val="visible"/>
                                      </p:to>
                                    </p:set>
                                    <p:animEffect filter="fade" transition="in">
                                      <p:cBhvr>
                                        <p:cTn dur="1"/>
                                        <p:tgtEl>
                                          <p:spTgt spid="9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7" name="Shape 927"/>
        <p:cNvGrpSpPr/>
        <p:nvPr/>
      </p:nvGrpSpPr>
      <p:grpSpPr>
        <a:xfrm>
          <a:off x="0" y="0"/>
          <a:ext cx="0" cy="0"/>
          <a:chOff x="0" y="0"/>
          <a:chExt cx="0" cy="0"/>
        </a:xfrm>
      </p:grpSpPr>
      <p:sp>
        <p:nvSpPr>
          <p:cNvPr id="928" name="Google Shape;928;p131"/>
          <p:cNvSpPr txBox="1"/>
          <p:nvPr>
            <p:ph type="title"/>
          </p:nvPr>
        </p:nvSpPr>
        <p:spPr>
          <a:xfrm>
            <a:off x="-447600" y="2150850"/>
            <a:ext cx="97350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Domain Driven Design</a:t>
            </a:r>
            <a:endParaRPr sz="6000"/>
          </a:p>
          <a:p>
            <a:pPr indent="0" lvl="0" marL="0" rtl="0" algn="ctr">
              <a:spcBef>
                <a:spcPts val="0"/>
              </a:spcBef>
              <a:spcAft>
                <a:spcPts val="0"/>
              </a:spcAft>
              <a:buNone/>
            </a:pPr>
            <a:r>
              <a:rPr lang="en-GB"/>
              <a:t>It is all about Communication</a:t>
            </a:r>
            <a:endParaRPr/>
          </a:p>
        </p:txBody>
      </p:sp>
      <p:sp>
        <p:nvSpPr>
          <p:cNvPr id="929" name="Google Shape;929;p1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8">
                                            <p:txEl>
                                              <p:pRg end="0" st="0"/>
                                            </p:txEl>
                                          </p:spTgt>
                                        </p:tgtEl>
                                        <p:attrNameLst>
                                          <p:attrName>style.visibility</p:attrName>
                                        </p:attrNameLst>
                                      </p:cBhvr>
                                      <p:to>
                                        <p:strVal val="visible"/>
                                      </p:to>
                                    </p:set>
                                    <p:animEffect filter="fade" transition="in">
                                      <p:cBhvr>
                                        <p:cTn dur="1"/>
                                        <p:tgtEl>
                                          <p:spTgt spid="9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8">
                                            <p:txEl>
                                              <p:pRg end="1" st="1"/>
                                            </p:txEl>
                                          </p:spTgt>
                                        </p:tgtEl>
                                        <p:attrNameLst>
                                          <p:attrName>style.visibility</p:attrName>
                                        </p:attrNameLst>
                                      </p:cBhvr>
                                      <p:to>
                                        <p:strVal val="visible"/>
                                      </p:to>
                                    </p:set>
                                    <p:animEffect filter="fade" transition="in">
                                      <p:cBhvr>
                                        <p:cTn dur="1"/>
                                        <p:tgtEl>
                                          <p:spTgt spid="928">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3" name="Shape 933"/>
        <p:cNvGrpSpPr/>
        <p:nvPr/>
      </p:nvGrpSpPr>
      <p:grpSpPr>
        <a:xfrm>
          <a:off x="0" y="0"/>
          <a:ext cx="0" cy="0"/>
          <a:chOff x="0" y="0"/>
          <a:chExt cx="0" cy="0"/>
        </a:xfrm>
      </p:grpSpPr>
      <p:sp>
        <p:nvSpPr>
          <p:cNvPr id="934" name="Google Shape;934;p132"/>
          <p:cNvSpPr txBox="1"/>
          <p:nvPr>
            <p:ph type="title"/>
          </p:nvPr>
        </p:nvSpPr>
        <p:spPr>
          <a:xfrm>
            <a:off x="311700" y="20746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Common Design Pitfalls</a:t>
            </a:r>
            <a:endParaRPr sz="6000"/>
          </a:p>
        </p:txBody>
      </p:sp>
      <p:sp>
        <p:nvSpPr>
          <p:cNvPr id="935" name="Google Shape;935;p132"/>
          <p:cNvSpPr/>
          <p:nvPr/>
        </p:nvSpPr>
        <p:spPr>
          <a:xfrm>
            <a:off x="651375" y="501200"/>
            <a:ext cx="3406200" cy="1365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One Size Fits All</a:t>
            </a:r>
            <a:endParaRPr sz="4800"/>
          </a:p>
        </p:txBody>
      </p:sp>
      <p:sp>
        <p:nvSpPr>
          <p:cNvPr id="936" name="Google Shape;936;p132"/>
          <p:cNvSpPr/>
          <p:nvPr/>
        </p:nvSpPr>
        <p:spPr>
          <a:xfrm>
            <a:off x="4840750" y="3276700"/>
            <a:ext cx="3406200" cy="15348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Design Stagnation</a:t>
            </a:r>
            <a:endParaRPr sz="4800"/>
          </a:p>
        </p:txBody>
      </p:sp>
      <p:sp>
        <p:nvSpPr>
          <p:cNvPr id="937" name="Google Shape;937;p132"/>
          <p:cNvSpPr/>
          <p:nvPr/>
        </p:nvSpPr>
        <p:spPr>
          <a:xfrm>
            <a:off x="651375" y="3276700"/>
            <a:ext cx="3406200" cy="15348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No Design</a:t>
            </a:r>
            <a:endParaRPr sz="4800"/>
          </a:p>
          <a:p>
            <a:pPr indent="0" lvl="0" marL="0" rtl="0" algn="ctr">
              <a:spcBef>
                <a:spcPts val="0"/>
              </a:spcBef>
              <a:spcAft>
                <a:spcPts val="0"/>
              </a:spcAft>
              <a:buNone/>
            </a:pPr>
            <a:r>
              <a:rPr lang="en-GB" sz="4800"/>
              <a:t>Evolution</a:t>
            </a:r>
            <a:endParaRPr sz="4800"/>
          </a:p>
        </p:txBody>
      </p:sp>
      <p:sp>
        <p:nvSpPr>
          <p:cNvPr id="938" name="Google Shape;938;p132"/>
          <p:cNvSpPr/>
          <p:nvPr/>
        </p:nvSpPr>
        <p:spPr>
          <a:xfrm>
            <a:off x="4840750" y="501200"/>
            <a:ext cx="3406200" cy="1365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Dogmatism</a:t>
            </a:r>
            <a:endParaRPr sz="4800"/>
          </a:p>
        </p:txBody>
      </p:sp>
      <p:sp>
        <p:nvSpPr>
          <p:cNvPr id="939" name="Google Shape;939;p1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5"/>
                                        </p:tgtEl>
                                        <p:attrNameLst>
                                          <p:attrName>style.visibility</p:attrName>
                                        </p:attrNameLst>
                                      </p:cBhvr>
                                      <p:to>
                                        <p:strVal val="visible"/>
                                      </p:to>
                                    </p:set>
                                    <p:animEffect filter="fade" transition="in">
                                      <p:cBhvr>
                                        <p:cTn dur="1000"/>
                                        <p:tgtEl>
                                          <p:spTgt spid="9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8"/>
                                        </p:tgtEl>
                                        <p:attrNameLst>
                                          <p:attrName>style.visibility</p:attrName>
                                        </p:attrNameLst>
                                      </p:cBhvr>
                                      <p:to>
                                        <p:strVal val="visible"/>
                                      </p:to>
                                    </p:set>
                                    <p:animEffect filter="fade" transition="in">
                                      <p:cBhvr>
                                        <p:cTn dur="1000"/>
                                        <p:tgtEl>
                                          <p:spTgt spid="9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7"/>
                                        </p:tgtEl>
                                        <p:attrNameLst>
                                          <p:attrName>style.visibility</p:attrName>
                                        </p:attrNameLst>
                                      </p:cBhvr>
                                      <p:to>
                                        <p:strVal val="visible"/>
                                      </p:to>
                                    </p:set>
                                    <p:animEffect filter="fade" transition="in">
                                      <p:cBhvr>
                                        <p:cTn dur="1000"/>
                                        <p:tgtEl>
                                          <p:spTgt spid="9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6"/>
                                        </p:tgtEl>
                                        <p:attrNameLst>
                                          <p:attrName>style.visibility</p:attrName>
                                        </p:attrNameLst>
                                      </p:cBhvr>
                                      <p:to>
                                        <p:strVal val="visible"/>
                                      </p:to>
                                    </p:set>
                                    <p:animEffect filter="fade" transition="in">
                                      <p:cBhvr>
                                        <p:cTn dur="1000"/>
                                        <p:tgtEl>
                                          <p:spTgt spid="9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3" name="Shape 943"/>
        <p:cNvGrpSpPr/>
        <p:nvPr/>
      </p:nvGrpSpPr>
      <p:grpSpPr>
        <a:xfrm>
          <a:off x="0" y="0"/>
          <a:ext cx="0" cy="0"/>
          <a:chOff x="0" y="0"/>
          <a:chExt cx="0" cy="0"/>
        </a:xfrm>
      </p:grpSpPr>
      <p:sp>
        <p:nvSpPr>
          <p:cNvPr id="944" name="Google Shape;944;p13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How to Tackle?</a:t>
            </a:r>
            <a:endParaRPr sz="6000"/>
          </a:p>
        </p:txBody>
      </p:sp>
      <p:sp>
        <p:nvSpPr>
          <p:cNvPr id="945" name="Google Shape;945;p13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Domain Driven Design</a:t>
            </a:r>
            <a:endParaRPr sz="6000"/>
          </a:p>
        </p:txBody>
      </p:sp>
      <p:sp>
        <p:nvSpPr>
          <p:cNvPr id="946" name="Google Shape;946;p1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
                                        <p:tgtEl>
                                          <p:spTgt spid="944"/>
                                        </p:tgtEl>
                                      </p:cBhvr>
                                    </p:animEffect>
                                    <p:set>
                                      <p:cBhvr>
                                        <p:cTn dur="1" fill="hold">
                                          <p:stCondLst>
                                            <p:cond delay="200"/>
                                          </p:stCondLst>
                                        </p:cTn>
                                        <p:tgtEl>
                                          <p:spTgt spid="94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45"/>
                                        </p:tgtEl>
                                        <p:attrNameLst>
                                          <p:attrName>style.visibility</p:attrName>
                                        </p:attrNameLst>
                                      </p:cBhvr>
                                      <p:to>
                                        <p:strVal val="visible"/>
                                      </p:to>
                                    </p:set>
                                    <p:animEffect filter="fade" transition="in">
                                      <p:cBhvr>
                                        <p:cTn dur="200"/>
                                        <p:tgtEl>
                                          <p:spTgt spid="9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0" name="Shape 950"/>
        <p:cNvGrpSpPr/>
        <p:nvPr/>
      </p:nvGrpSpPr>
      <p:grpSpPr>
        <a:xfrm>
          <a:off x="0" y="0"/>
          <a:ext cx="0" cy="0"/>
          <a:chOff x="0" y="0"/>
          <a:chExt cx="0" cy="0"/>
        </a:xfrm>
      </p:grpSpPr>
      <p:sp>
        <p:nvSpPr>
          <p:cNvPr id="951" name="Google Shape;951;p134"/>
          <p:cNvSpPr txBox="1"/>
          <p:nvPr>
            <p:ph type="title"/>
          </p:nvPr>
        </p:nvSpPr>
        <p:spPr>
          <a:xfrm>
            <a:off x="311700" y="20746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Common Design Pitfalls</a:t>
            </a:r>
            <a:endParaRPr sz="6000"/>
          </a:p>
        </p:txBody>
      </p:sp>
      <p:sp>
        <p:nvSpPr>
          <p:cNvPr id="952" name="Google Shape;952;p134"/>
          <p:cNvSpPr/>
          <p:nvPr/>
        </p:nvSpPr>
        <p:spPr>
          <a:xfrm>
            <a:off x="651375" y="501200"/>
            <a:ext cx="3406200" cy="1365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One Size Fits All</a:t>
            </a:r>
            <a:endParaRPr sz="4800"/>
          </a:p>
        </p:txBody>
      </p:sp>
      <p:sp>
        <p:nvSpPr>
          <p:cNvPr id="953" name="Google Shape;953;p134"/>
          <p:cNvSpPr/>
          <p:nvPr/>
        </p:nvSpPr>
        <p:spPr>
          <a:xfrm>
            <a:off x="4840750" y="501200"/>
            <a:ext cx="3406200" cy="1365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Dogmatism</a:t>
            </a:r>
            <a:endParaRPr sz="4800"/>
          </a:p>
        </p:txBody>
      </p:sp>
      <p:sp>
        <p:nvSpPr>
          <p:cNvPr id="954" name="Google Shape;954;p134"/>
          <p:cNvSpPr/>
          <p:nvPr/>
        </p:nvSpPr>
        <p:spPr>
          <a:xfrm>
            <a:off x="651375" y="501200"/>
            <a:ext cx="3406200" cy="13656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One Size Fits All</a:t>
            </a:r>
            <a:endParaRPr sz="4800"/>
          </a:p>
        </p:txBody>
      </p:sp>
      <p:sp>
        <p:nvSpPr>
          <p:cNvPr id="955" name="Google Shape;955;p134"/>
          <p:cNvSpPr/>
          <p:nvPr/>
        </p:nvSpPr>
        <p:spPr>
          <a:xfrm>
            <a:off x="4840750" y="501200"/>
            <a:ext cx="3406200" cy="13656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Dogmatism</a:t>
            </a:r>
            <a:endParaRPr sz="4800"/>
          </a:p>
        </p:txBody>
      </p:sp>
      <p:sp>
        <p:nvSpPr>
          <p:cNvPr id="956" name="Google Shape;956;p134"/>
          <p:cNvSpPr/>
          <p:nvPr/>
        </p:nvSpPr>
        <p:spPr>
          <a:xfrm>
            <a:off x="4840750" y="3276700"/>
            <a:ext cx="3406200" cy="1593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Design Stagnation</a:t>
            </a:r>
            <a:endParaRPr sz="4800"/>
          </a:p>
        </p:txBody>
      </p:sp>
      <p:sp>
        <p:nvSpPr>
          <p:cNvPr id="957" name="Google Shape;957;p134"/>
          <p:cNvSpPr/>
          <p:nvPr/>
        </p:nvSpPr>
        <p:spPr>
          <a:xfrm>
            <a:off x="651375" y="3276700"/>
            <a:ext cx="3406200" cy="15348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No Design</a:t>
            </a:r>
            <a:endParaRPr sz="4800"/>
          </a:p>
          <a:p>
            <a:pPr indent="0" lvl="0" marL="0" rtl="0" algn="ctr">
              <a:spcBef>
                <a:spcPts val="0"/>
              </a:spcBef>
              <a:spcAft>
                <a:spcPts val="0"/>
              </a:spcAft>
              <a:buNone/>
            </a:pPr>
            <a:r>
              <a:rPr lang="en-GB" sz="4800"/>
              <a:t>Evolution</a:t>
            </a:r>
            <a:endParaRPr sz="4800"/>
          </a:p>
        </p:txBody>
      </p:sp>
      <p:sp>
        <p:nvSpPr>
          <p:cNvPr id="958" name="Google Shape;958;p134"/>
          <p:cNvSpPr/>
          <p:nvPr/>
        </p:nvSpPr>
        <p:spPr>
          <a:xfrm>
            <a:off x="659350" y="3291850"/>
            <a:ext cx="3406200" cy="15045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No Design</a:t>
            </a:r>
            <a:endParaRPr sz="4800"/>
          </a:p>
          <a:p>
            <a:pPr indent="0" lvl="0" marL="0" rtl="0" algn="ctr">
              <a:spcBef>
                <a:spcPts val="0"/>
              </a:spcBef>
              <a:spcAft>
                <a:spcPts val="0"/>
              </a:spcAft>
              <a:buNone/>
            </a:pPr>
            <a:r>
              <a:rPr lang="en-GB" sz="4800"/>
              <a:t>Evolution</a:t>
            </a:r>
            <a:endParaRPr sz="4800"/>
          </a:p>
        </p:txBody>
      </p:sp>
      <p:sp>
        <p:nvSpPr>
          <p:cNvPr id="959" name="Google Shape;959;p134"/>
          <p:cNvSpPr/>
          <p:nvPr/>
        </p:nvSpPr>
        <p:spPr>
          <a:xfrm>
            <a:off x="4840750" y="3276700"/>
            <a:ext cx="3406200" cy="15936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Design Stagnation</a:t>
            </a:r>
            <a:endParaRPr sz="4800"/>
          </a:p>
        </p:txBody>
      </p:sp>
      <p:sp>
        <p:nvSpPr>
          <p:cNvPr id="960" name="Google Shape;960;p134"/>
          <p:cNvSpPr txBox="1"/>
          <p:nvPr>
            <p:ph type="title"/>
          </p:nvPr>
        </p:nvSpPr>
        <p:spPr>
          <a:xfrm>
            <a:off x="311700" y="2135688"/>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Domain Driven Design</a:t>
            </a:r>
            <a:endParaRPr sz="6000"/>
          </a:p>
        </p:txBody>
      </p:sp>
      <p:sp>
        <p:nvSpPr>
          <p:cNvPr id="961" name="Google Shape;961;p134"/>
          <p:cNvSpPr/>
          <p:nvPr/>
        </p:nvSpPr>
        <p:spPr>
          <a:xfrm>
            <a:off x="651375" y="501200"/>
            <a:ext cx="3406200" cy="1365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One Size Fits All</a:t>
            </a:r>
            <a:endParaRPr sz="4800"/>
          </a:p>
        </p:txBody>
      </p:sp>
      <p:sp>
        <p:nvSpPr>
          <p:cNvPr id="962" name="Google Shape;962;p134"/>
          <p:cNvSpPr/>
          <p:nvPr/>
        </p:nvSpPr>
        <p:spPr>
          <a:xfrm>
            <a:off x="659350" y="501200"/>
            <a:ext cx="3406200" cy="1365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Context Matters</a:t>
            </a:r>
            <a:endParaRPr sz="4800"/>
          </a:p>
        </p:txBody>
      </p:sp>
      <p:sp>
        <p:nvSpPr>
          <p:cNvPr id="963" name="Google Shape;963;p134"/>
          <p:cNvSpPr/>
          <p:nvPr/>
        </p:nvSpPr>
        <p:spPr>
          <a:xfrm>
            <a:off x="4840750" y="501200"/>
            <a:ext cx="3406200" cy="1365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Dogmatism</a:t>
            </a:r>
            <a:endParaRPr sz="4800"/>
          </a:p>
        </p:txBody>
      </p:sp>
      <p:sp>
        <p:nvSpPr>
          <p:cNvPr id="964" name="Google Shape;964;p134"/>
          <p:cNvSpPr/>
          <p:nvPr/>
        </p:nvSpPr>
        <p:spPr>
          <a:xfrm>
            <a:off x="4840750" y="501200"/>
            <a:ext cx="3406200" cy="1365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Design</a:t>
            </a:r>
            <a:endParaRPr sz="4800"/>
          </a:p>
          <a:p>
            <a:pPr indent="0" lvl="0" marL="0" rtl="0" algn="ctr">
              <a:spcBef>
                <a:spcPts val="0"/>
              </a:spcBef>
              <a:spcAft>
                <a:spcPts val="0"/>
              </a:spcAft>
              <a:buNone/>
            </a:pPr>
            <a:r>
              <a:rPr lang="en-GB" sz="4800"/>
              <a:t>Guidance</a:t>
            </a:r>
            <a:endParaRPr sz="4800"/>
          </a:p>
        </p:txBody>
      </p:sp>
      <p:sp>
        <p:nvSpPr>
          <p:cNvPr id="965" name="Google Shape;965;p134"/>
          <p:cNvSpPr/>
          <p:nvPr/>
        </p:nvSpPr>
        <p:spPr>
          <a:xfrm>
            <a:off x="659350" y="3276700"/>
            <a:ext cx="3406200" cy="15348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No Design</a:t>
            </a:r>
            <a:endParaRPr sz="4800"/>
          </a:p>
          <a:p>
            <a:pPr indent="0" lvl="0" marL="0" rtl="0" algn="ctr">
              <a:spcBef>
                <a:spcPts val="0"/>
              </a:spcBef>
              <a:spcAft>
                <a:spcPts val="0"/>
              </a:spcAft>
              <a:buNone/>
            </a:pPr>
            <a:r>
              <a:rPr lang="en-GB" sz="4800"/>
              <a:t>Evolution</a:t>
            </a:r>
            <a:endParaRPr sz="4800"/>
          </a:p>
        </p:txBody>
      </p:sp>
      <p:sp>
        <p:nvSpPr>
          <p:cNvPr id="966" name="Google Shape;966;p134"/>
          <p:cNvSpPr/>
          <p:nvPr/>
        </p:nvSpPr>
        <p:spPr>
          <a:xfrm>
            <a:off x="659350" y="3246400"/>
            <a:ext cx="3406200" cy="1593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Design</a:t>
            </a:r>
            <a:endParaRPr sz="4800"/>
          </a:p>
          <a:p>
            <a:pPr indent="0" lvl="0" marL="0" rtl="0" algn="ctr">
              <a:spcBef>
                <a:spcPts val="0"/>
              </a:spcBef>
              <a:spcAft>
                <a:spcPts val="0"/>
              </a:spcAft>
              <a:buNone/>
            </a:pPr>
            <a:r>
              <a:rPr lang="en-GB" sz="4800"/>
              <a:t>Evolution</a:t>
            </a:r>
            <a:endParaRPr sz="4800"/>
          </a:p>
        </p:txBody>
      </p:sp>
      <p:sp>
        <p:nvSpPr>
          <p:cNvPr id="967" name="Google Shape;967;p134"/>
          <p:cNvSpPr/>
          <p:nvPr/>
        </p:nvSpPr>
        <p:spPr>
          <a:xfrm>
            <a:off x="4840750" y="3276700"/>
            <a:ext cx="3406200" cy="1593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Design Stagnation</a:t>
            </a:r>
            <a:endParaRPr sz="4800"/>
          </a:p>
        </p:txBody>
      </p:sp>
      <p:sp>
        <p:nvSpPr>
          <p:cNvPr id="968" name="Google Shape;968;p134"/>
          <p:cNvSpPr/>
          <p:nvPr/>
        </p:nvSpPr>
        <p:spPr>
          <a:xfrm>
            <a:off x="4840750" y="3246400"/>
            <a:ext cx="3406200" cy="16239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Design Lifetime</a:t>
            </a:r>
            <a:endParaRPr sz="4800"/>
          </a:p>
        </p:txBody>
      </p:sp>
      <p:sp>
        <p:nvSpPr>
          <p:cNvPr id="969" name="Google Shape;969;p134"/>
          <p:cNvSpPr/>
          <p:nvPr/>
        </p:nvSpPr>
        <p:spPr>
          <a:xfrm>
            <a:off x="4840750" y="501200"/>
            <a:ext cx="3406200" cy="13656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Design</a:t>
            </a:r>
            <a:endParaRPr sz="4800"/>
          </a:p>
          <a:p>
            <a:pPr indent="0" lvl="0" marL="0" rtl="0" algn="ctr">
              <a:spcBef>
                <a:spcPts val="0"/>
              </a:spcBef>
              <a:spcAft>
                <a:spcPts val="0"/>
              </a:spcAft>
              <a:buNone/>
            </a:pPr>
            <a:r>
              <a:rPr lang="en-GB" sz="4800"/>
              <a:t>Guidance</a:t>
            </a:r>
            <a:endParaRPr sz="4800"/>
          </a:p>
        </p:txBody>
      </p:sp>
      <p:sp>
        <p:nvSpPr>
          <p:cNvPr id="970" name="Google Shape;970;p134"/>
          <p:cNvSpPr/>
          <p:nvPr/>
        </p:nvSpPr>
        <p:spPr>
          <a:xfrm>
            <a:off x="659350" y="3246400"/>
            <a:ext cx="3406200" cy="15936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Design</a:t>
            </a:r>
            <a:endParaRPr sz="4800"/>
          </a:p>
          <a:p>
            <a:pPr indent="0" lvl="0" marL="0" rtl="0" algn="ctr">
              <a:spcBef>
                <a:spcPts val="0"/>
              </a:spcBef>
              <a:spcAft>
                <a:spcPts val="0"/>
              </a:spcAft>
              <a:buNone/>
            </a:pPr>
            <a:r>
              <a:rPr lang="en-GB" sz="4800"/>
              <a:t>Evolution</a:t>
            </a:r>
            <a:endParaRPr sz="4800"/>
          </a:p>
        </p:txBody>
      </p:sp>
      <p:sp>
        <p:nvSpPr>
          <p:cNvPr id="971" name="Google Shape;971;p134"/>
          <p:cNvSpPr/>
          <p:nvPr/>
        </p:nvSpPr>
        <p:spPr>
          <a:xfrm>
            <a:off x="4840750" y="3246400"/>
            <a:ext cx="3406200" cy="16239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Design Lifetime</a:t>
            </a:r>
            <a:endParaRPr sz="4800"/>
          </a:p>
        </p:txBody>
      </p:sp>
      <p:sp>
        <p:nvSpPr>
          <p:cNvPr id="972" name="Google Shape;972;p1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2"/>
                                        </p:tgtEl>
                                        <p:attrNameLst>
                                          <p:attrName>style.visibility</p:attrName>
                                        </p:attrNameLst>
                                      </p:cBhvr>
                                      <p:to>
                                        <p:strVal val="visible"/>
                                      </p:to>
                                    </p:set>
                                    <p:animEffect filter="fade" transition="in">
                                      <p:cBhvr>
                                        <p:cTn dur="1000"/>
                                        <p:tgtEl>
                                          <p:spTgt spid="9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3"/>
                                        </p:tgtEl>
                                        <p:attrNameLst>
                                          <p:attrName>style.visibility</p:attrName>
                                        </p:attrNameLst>
                                      </p:cBhvr>
                                      <p:to>
                                        <p:strVal val="visible"/>
                                      </p:to>
                                    </p:set>
                                    <p:animEffect filter="fade" transition="in">
                                      <p:cBhvr>
                                        <p:cTn dur="1000"/>
                                        <p:tgtEl>
                                          <p:spTgt spid="9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7"/>
                                        </p:tgtEl>
                                        <p:attrNameLst>
                                          <p:attrName>style.visibility</p:attrName>
                                        </p:attrNameLst>
                                      </p:cBhvr>
                                      <p:to>
                                        <p:strVal val="visible"/>
                                      </p:to>
                                    </p:set>
                                    <p:animEffect filter="fade" transition="in">
                                      <p:cBhvr>
                                        <p:cTn dur="1000"/>
                                        <p:tgtEl>
                                          <p:spTgt spid="9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6"/>
                                        </p:tgtEl>
                                        <p:attrNameLst>
                                          <p:attrName>style.visibility</p:attrName>
                                        </p:attrNameLst>
                                      </p:cBhvr>
                                      <p:to>
                                        <p:strVal val="visible"/>
                                      </p:to>
                                    </p:set>
                                    <p:animEffect filter="fade" transition="in">
                                      <p:cBhvr>
                                        <p:cTn dur="1000"/>
                                        <p:tgtEl>
                                          <p:spTgt spid="9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4"/>
                                        </p:tgtEl>
                                        <p:attrNameLst>
                                          <p:attrName>style.visibility</p:attrName>
                                        </p:attrNameLst>
                                      </p:cBhvr>
                                      <p:to>
                                        <p:strVal val="visible"/>
                                      </p:to>
                                    </p:set>
                                    <p:animEffect filter="fade" transition="in">
                                      <p:cBhvr>
                                        <p:cTn dur="1000"/>
                                        <p:tgtEl>
                                          <p:spTgt spid="954"/>
                                        </p:tgtEl>
                                      </p:cBhvr>
                                    </p:animEffect>
                                  </p:childTnLst>
                                </p:cTn>
                              </p:par>
                              <p:par>
                                <p:cTn fill="hold" nodeType="withEffect" presetClass="entr" presetID="10" presetSubtype="0">
                                  <p:stCondLst>
                                    <p:cond delay="0"/>
                                  </p:stCondLst>
                                  <p:childTnLst>
                                    <p:set>
                                      <p:cBhvr>
                                        <p:cTn dur="1" fill="hold">
                                          <p:stCondLst>
                                            <p:cond delay="0"/>
                                          </p:stCondLst>
                                        </p:cTn>
                                        <p:tgtEl>
                                          <p:spTgt spid="955"/>
                                        </p:tgtEl>
                                        <p:attrNameLst>
                                          <p:attrName>style.visibility</p:attrName>
                                        </p:attrNameLst>
                                      </p:cBhvr>
                                      <p:to>
                                        <p:strVal val="visible"/>
                                      </p:to>
                                    </p:set>
                                    <p:animEffect filter="fade" transition="in">
                                      <p:cBhvr>
                                        <p:cTn dur="1000"/>
                                        <p:tgtEl>
                                          <p:spTgt spid="955"/>
                                        </p:tgtEl>
                                      </p:cBhvr>
                                    </p:animEffect>
                                  </p:childTnLst>
                                </p:cTn>
                              </p:par>
                              <p:par>
                                <p:cTn fill="hold" nodeType="withEffect" presetClass="entr" presetID="10" presetSubtype="0">
                                  <p:stCondLst>
                                    <p:cond delay="0"/>
                                  </p:stCondLst>
                                  <p:childTnLst>
                                    <p:set>
                                      <p:cBhvr>
                                        <p:cTn dur="1" fill="hold">
                                          <p:stCondLst>
                                            <p:cond delay="0"/>
                                          </p:stCondLst>
                                        </p:cTn>
                                        <p:tgtEl>
                                          <p:spTgt spid="958"/>
                                        </p:tgtEl>
                                        <p:attrNameLst>
                                          <p:attrName>style.visibility</p:attrName>
                                        </p:attrNameLst>
                                      </p:cBhvr>
                                      <p:to>
                                        <p:strVal val="visible"/>
                                      </p:to>
                                    </p:set>
                                    <p:animEffect filter="fade" transition="in">
                                      <p:cBhvr>
                                        <p:cTn dur="1000"/>
                                        <p:tgtEl>
                                          <p:spTgt spid="958"/>
                                        </p:tgtEl>
                                      </p:cBhvr>
                                    </p:animEffect>
                                  </p:childTnLst>
                                </p:cTn>
                              </p:par>
                              <p:par>
                                <p:cTn fill="hold" nodeType="withEffect" presetClass="entr" presetID="10" presetSubtype="0">
                                  <p:stCondLst>
                                    <p:cond delay="0"/>
                                  </p:stCondLst>
                                  <p:childTnLst>
                                    <p:set>
                                      <p:cBhvr>
                                        <p:cTn dur="1" fill="hold">
                                          <p:stCondLst>
                                            <p:cond delay="0"/>
                                          </p:stCondLst>
                                        </p:cTn>
                                        <p:tgtEl>
                                          <p:spTgt spid="959"/>
                                        </p:tgtEl>
                                        <p:attrNameLst>
                                          <p:attrName>style.visibility</p:attrName>
                                        </p:attrNameLst>
                                      </p:cBhvr>
                                      <p:to>
                                        <p:strVal val="visible"/>
                                      </p:to>
                                    </p:set>
                                    <p:animEffect filter="fade" transition="in">
                                      <p:cBhvr>
                                        <p:cTn dur="1000"/>
                                        <p:tgtEl>
                                          <p:spTgt spid="9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
                                        <p:tgtEl>
                                          <p:spTgt spid="951"/>
                                        </p:tgtEl>
                                      </p:cBhvr>
                                    </p:animEffect>
                                    <p:set>
                                      <p:cBhvr>
                                        <p:cTn dur="1" fill="hold">
                                          <p:stCondLst>
                                            <p:cond delay="200"/>
                                          </p:stCondLst>
                                        </p:cTn>
                                        <p:tgtEl>
                                          <p:spTgt spid="95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60"/>
                                        </p:tgtEl>
                                        <p:attrNameLst>
                                          <p:attrName>style.visibility</p:attrName>
                                        </p:attrNameLst>
                                      </p:cBhvr>
                                      <p:to>
                                        <p:strVal val="visible"/>
                                      </p:to>
                                    </p:set>
                                    <p:animEffect filter="fade" transition="in">
                                      <p:cBhvr>
                                        <p:cTn dur="200"/>
                                        <p:tgtEl>
                                          <p:spTgt spid="9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2"/>
                                        </p:tgtEl>
                                        <p:attrNameLst>
                                          <p:attrName>style.visibility</p:attrName>
                                        </p:attrNameLst>
                                      </p:cBhvr>
                                      <p:to>
                                        <p:strVal val="visible"/>
                                      </p:to>
                                    </p:set>
                                    <p:animEffect filter="fade" transition="in">
                                      <p:cBhvr>
                                        <p:cTn dur="1"/>
                                        <p:tgtEl>
                                          <p:spTgt spid="9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3"/>
                                        </p:tgtEl>
                                        <p:attrNameLst>
                                          <p:attrName>style.visibility</p:attrName>
                                        </p:attrNameLst>
                                      </p:cBhvr>
                                      <p:to>
                                        <p:strVal val="visible"/>
                                      </p:to>
                                    </p:set>
                                    <p:animEffect filter="fade" transition="in">
                                      <p:cBhvr>
                                        <p:cTn dur="1"/>
                                        <p:tgtEl>
                                          <p:spTgt spid="9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4"/>
                                        </p:tgtEl>
                                        <p:attrNameLst>
                                          <p:attrName>style.visibility</p:attrName>
                                        </p:attrNameLst>
                                      </p:cBhvr>
                                      <p:to>
                                        <p:strVal val="visible"/>
                                      </p:to>
                                    </p:set>
                                    <p:animEffect filter="fade" transition="in">
                                      <p:cBhvr>
                                        <p:cTn dur="1"/>
                                        <p:tgtEl>
                                          <p:spTgt spid="9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5"/>
                                        </p:tgtEl>
                                        <p:attrNameLst>
                                          <p:attrName>style.visibility</p:attrName>
                                        </p:attrNameLst>
                                      </p:cBhvr>
                                      <p:to>
                                        <p:strVal val="visible"/>
                                      </p:to>
                                    </p:set>
                                    <p:animEffect filter="fade" transition="in">
                                      <p:cBhvr>
                                        <p:cTn dur="1"/>
                                        <p:tgtEl>
                                          <p:spTgt spid="9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6"/>
                                        </p:tgtEl>
                                        <p:attrNameLst>
                                          <p:attrName>style.visibility</p:attrName>
                                        </p:attrNameLst>
                                      </p:cBhvr>
                                      <p:to>
                                        <p:strVal val="visible"/>
                                      </p:to>
                                    </p:set>
                                    <p:animEffect filter="fade" transition="in">
                                      <p:cBhvr>
                                        <p:cTn dur="1"/>
                                        <p:tgtEl>
                                          <p:spTgt spid="9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7"/>
                                        </p:tgtEl>
                                        <p:attrNameLst>
                                          <p:attrName>style.visibility</p:attrName>
                                        </p:attrNameLst>
                                      </p:cBhvr>
                                      <p:to>
                                        <p:strVal val="visible"/>
                                      </p:to>
                                    </p:set>
                                    <p:animEffect filter="fade" transition="in">
                                      <p:cBhvr>
                                        <p:cTn dur="1"/>
                                        <p:tgtEl>
                                          <p:spTgt spid="9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8"/>
                                        </p:tgtEl>
                                        <p:attrNameLst>
                                          <p:attrName>style.visibility</p:attrName>
                                        </p:attrNameLst>
                                      </p:cBhvr>
                                      <p:to>
                                        <p:strVal val="visible"/>
                                      </p:to>
                                    </p:set>
                                    <p:animEffect filter="fade" transition="in">
                                      <p:cBhvr>
                                        <p:cTn dur="1"/>
                                        <p:tgtEl>
                                          <p:spTgt spid="9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9"/>
                                        </p:tgtEl>
                                        <p:attrNameLst>
                                          <p:attrName>style.visibility</p:attrName>
                                        </p:attrNameLst>
                                      </p:cBhvr>
                                      <p:to>
                                        <p:strVal val="visible"/>
                                      </p:to>
                                    </p:set>
                                    <p:animEffect filter="fade" transition="in">
                                      <p:cBhvr>
                                        <p:cTn dur="1"/>
                                        <p:tgtEl>
                                          <p:spTgt spid="969"/>
                                        </p:tgtEl>
                                      </p:cBhvr>
                                    </p:animEffect>
                                  </p:childTnLst>
                                </p:cTn>
                              </p:par>
                              <p:par>
                                <p:cTn fill="hold" nodeType="withEffect" presetClass="entr" presetID="10" presetSubtype="0">
                                  <p:stCondLst>
                                    <p:cond delay="0"/>
                                  </p:stCondLst>
                                  <p:childTnLst>
                                    <p:set>
                                      <p:cBhvr>
                                        <p:cTn dur="1" fill="hold">
                                          <p:stCondLst>
                                            <p:cond delay="0"/>
                                          </p:stCondLst>
                                        </p:cTn>
                                        <p:tgtEl>
                                          <p:spTgt spid="970"/>
                                        </p:tgtEl>
                                        <p:attrNameLst>
                                          <p:attrName>style.visibility</p:attrName>
                                        </p:attrNameLst>
                                      </p:cBhvr>
                                      <p:to>
                                        <p:strVal val="visible"/>
                                      </p:to>
                                    </p:set>
                                    <p:animEffect filter="fade" transition="in">
                                      <p:cBhvr>
                                        <p:cTn dur="1"/>
                                        <p:tgtEl>
                                          <p:spTgt spid="970"/>
                                        </p:tgtEl>
                                      </p:cBhvr>
                                    </p:animEffect>
                                  </p:childTnLst>
                                </p:cTn>
                              </p:par>
                              <p:par>
                                <p:cTn fill="hold" nodeType="withEffect" presetClass="entr" presetID="10" presetSubtype="0">
                                  <p:stCondLst>
                                    <p:cond delay="0"/>
                                  </p:stCondLst>
                                  <p:childTnLst>
                                    <p:set>
                                      <p:cBhvr>
                                        <p:cTn dur="1" fill="hold">
                                          <p:stCondLst>
                                            <p:cond delay="0"/>
                                          </p:stCondLst>
                                        </p:cTn>
                                        <p:tgtEl>
                                          <p:spTgt spid="971"/>
                                        </p:tgtEl>
                                        <p:attrNameLst>
                                          <p:attrName>style.visibility</p:attrName>
                                        </p:attrNameLst>
                                      </p:cBhvr>
                                      <p:to>
                                        <p:strVal val="visible"/>
                                      </p:to>
                                    </p:set>
                                    <p:animEffect filter="fade" transition="in">
                                      <p:cBhvr>
                                        <p:cTn dur="1"/>
                                        <p:tgtEl>
                                          <p:spTgt spid="9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6" name="Shape 976"/>
        <p:cNvGrpSpPr/>
        <p:nvPr/>
      </p:nvGrpSpPr>
      <p:grpSpPr>
        <a:xfrm>
          <a:off x="0" y="0"/>
          <a:ext cx="0" cy="0"/>
          <a:chOff x="0" y="0"/>
          <a:chExt cx="0" cy="0"/>
        </a:xfrm>
      </p:grpSpPr>
      <p:sp>
        <p:nvSpPr>
          <p:cNvPr id="977" name="Google Shape;977;p13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Context Matters</a:t>
            </a:r>
            <a:endParaRPr sz="6000"/>
          </a:p>
        </p:txBody>
      </p:sp>
      <p:sp>
        <p:nvSpPr>
          <p:cNvPr id="978" name="Google Shape;978;p135"/>
          <p:cNvSpPr/>
          <p:nvPr/>
        </p:nvSpPr>
        <p:spPr>
          <a:xfrm>
            <a:off x="546350" y="438000"/>
            <a:ext cx="3361800" cy="1483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Ubiquitous Language</a:t>
            </a:r>
            <a:endParaRPr sz="4800"/>
          </a:p>
        </p:txBody>
      </p:sp>
      <p:sp>
        <p:nvSpPr>
          <p:cNvPr id="979" name="Google Shape;979;p135"/>
          <p:cNvSpPr/>
          <p:nvPr/>
        </p:nvSpPr>
        <p:spPr>
          <a:xfrm>
            <a:off x="2175675" y="3222000"/>
            <a:ext cx="4379700" cy="1483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Domain Segregation</a:t>
            </a:r>
            <a:endParaRPr sz="4800"/>
          </a:p>
        </p:txBody>
      </p:sp>
      <p:sp>
        <p:nvSpPr>
          <p:cNvPr id="980" name="Google Shape;980;p135"/>
          <p:cNvSpPr/>
          <p:nvPr/>
        </p:nvSpPr>
        <p:spPr>
          <a:xfrm>
            <a:off x="4773875" y="438000"/>
            <a:ext cx="3361800" cy="1483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Bound Context</a:t>
            </a:r>
            <a:endParaRPr sz="4800"/>
          </a:p>
        </p:txBody>
      </p:sp>
      <p:sp>
        <p:nvSpPr>
          <p:cNvPr id="981" name="Google Shape;981;p135"/>
          <p:cNvSpPr/>
          <p:nvPr/>
        </p:nvSpPr>
        <p:spPr>
          <a:xfrm>
            <a:off x="4773875" y="438000"/>
            <a:ext cx="3361800" cy="14835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Bound Context</a:t>
            </a:r>
            <a:endParaRPr sz="4800"/>
          </a:p>
        </p:txBody>
      </p:sp>
      <p:sp>
        <p:nvSpPr>
          <p:cNvPr id="982" name="Google Shape;982;p135"/>
          <p:cNvSpPr/>
          <p:nvPr/>
        </p:nvSpPr>
        <p:spPr>
          <a:xfrm>
            <a:off x="2175675" y="3222000"/>
            <a:ext cx="4379700" cy="14835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Domain Segregation</a:t>
            </a:r>
            <a:endParaRPr sz="4800"/>
          </a:p>
        </p:txBody>
      </p:sp>
      <p:sp>
        <p:nvSpPr>
          <p:cNvPr id="983" name="Google Shape;983;p1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8"/>
                                        </p:tgtEl>
                                        <p:attrNameLst>
                                          <p:attrName>style.visibility</p:attrName>
                                        </p:attrNameLst>
                                      </p:cBhvr>
                                      <p:to>
                                        <p:strVal val="visible"/>
                                      </p:to>
                                    </p:set>
                                    <p:animEffect filter="fade" transition="in">
                                      <p:cBhvr>
                                        <p:cTn dur="1000"/>
                                        <p:tgtEl>
                                          <p:spTgt spid="9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0"/>
                                        </p:tgtEl>
                                        <p:attrNameLst>
                                          <p:attrName>style.visibility</p:attrName>
                                        </p:attrNameLst>
                                      </p:cBhvr>
                                      <p:to>
                                        <p:strVal val="visible"/>
                                      </p:to>
                                    </p:set>
                                    <p:animEffect filter="fade" transition="in">
                                      <p:cBhvr>
                                        <p:cTn dur="1000"/>
                                        <p:tgtEl>
                                          <p:spTgt spid="9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9"/>
                                        </p:tgtEl>
                                        <p:attrNameLst>
                                          <p:attrName>style.visibility</p:attrName>
                                        </p:attrNameLst>
                                      </p:cBhvr>
                                      <p:to>
                                        <p:strVal val="visible"/>
                                      </p:to>
                                    </p:set>
                                    <p:animEffect filter="fade" transition="in">
                                      <p:cBhvr>
                                        <p:cTn dur="1000"/>
                                        <p:tgtEl>
                                          <p:spTgt spid="9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1"/>
                                        </p:tgtEl>
                                        <p:attrNameLst>
                                          <p:attrName>style.visibility</p:attrName>
                                        </p:attrNameLst>
                                      </p:cBhvr>
                                      <p:to>
                                        <p:strVal val="visible"/>
                                      </p:to>
                                    </p:set>
                                    <p:animEffect filter="fade" transition="in">
                                      <p:cBhvr>
                                        <p:cTn dur="1"/>
                                        <p:tgtEl>
                                          <p:spTgt spid="981"/>
                                        </p:tgtEl>
                                      </p:cBhvr>
                                    </p:animEffect>
                                  </p:childTnLst>
                                </p:cTn>
                              </p:par>
                              <p:par>
                                <p:cTn fill="hold" nodeType="withEffect" presetClass="entr" presetID="10" presetSubtype="0">
                                  <p:stCondLst>
                                    <p:cond delay="0"/>
                                  </p:stCondLst>
                                  <p:childTnLst>
                                    <p:set>
                                      <p:cBhvr>
                                        <p:cTn dur="1" fill="hold">
                                          <p:stCondLst>
                                            <p:cond delay="0"/>
                                          </p:stCondLst>
                                        </p:cTn>
                                        <p:tgtEl>
                                          <p:spTgt spid="982"/>
                                        </p:tgtEl>
                                        <p:attrNameLst>
                                          <p:attrName>style.visibility</p:attrName>
                                        </p:attrNameLst>
                                      </p:cBhvr>
                                      <p:to>
                                        <p:strVal val="visible"/>
                                      </p:to>
                                    </p:set>
                                    <p:animEffect filter="fade" transition="in">
                                      <p:cBhvr>
                                        <p:cTn dur="1"/>
                                        <p:tgtEl>
                                          <p:spTgt spid="9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7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7200"/>
              <a:t>Building Software</a:t>
            </a:r>
            <a:endParaRPr sz="7200"/>
          </a:p>
        </p:txBody>
      </p:sp>
      <p:sp>
        <p:nvSpPr>
          <p:cNvPr id="323" name="Google Shape;323;p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24" name="Google Shape;324;p73"/>
          <p:cNvSpPr txBox="1"/>
          <p:nvPr>
            <p:ph type="title"/>
          </p:nvPr>
        </p:nvSpPr>
        <p:spPr>
          <a:xfrm>
            <a:off x="0" y="122200"/>
            <a:ext cx="9510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7200"/>
              <a:t>Building Software</a:t>
            </a:r>
            <a:endParaRPr sz="7200"/>
          </a:p>
        </p:txBody>
      </p:sp>
      <p:sp>
        <p:nvSpPr>
          <p:cNvPr id="325" name="Google Shape;325;p73"/>
          <p:cNvSpPr/>
          <p:nvPr/>
        </p:nvSpPr>
        <p:spPr>
          <a:xfrm>
            <a:off x="777675" y="1340200"/>
            <a:ext cx="3240000" cy="1526100"/>
          </a:xfrm>
          <a:prstGeom prst="roundRect">
            <a:avLst>
              <a:gd fmla="val 16667" name="adj"/>
            </a:avLst>
          </a:prstGeom>
          <a:solidFill>
            <a:srgbClr val="F3F3F3"/>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Your </a:t>
            </a:r>
            <a:r>
              <a:rPr lang="en-GB" sz="4800"/>
              <a:t>Code</a:t>
            </a:r>
            <a:endParaRPr sz="4800"/>
          </a:p>
        </p:txBody>
      </p:sp>
      <p:sp>
        <p:nvSpPr>
          <p:cNvPr id="326" name="Google Shape;326;p73"/>
          <p:cNvSpPr/>
          <p:nvPr/>
        </p:nvSpPr>
        <p:spPr>
          <a:xfrm>
            <a:off x="5046950" y="1340200"/>
            <a:ext cx="3240000" cy="1526100"/>
          </a:xfrm>
          <a:prstGeom prst="roundRect">
            <a:avLst>
              <a:gd fmla="val 16667" name="adj"/>
            </a:avLst>
          </a:prstGeom>
          <a:solidFill>
            <a:srgbClr val="F3F3F3"/>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Your </a:t>
            </a:r>
            <a:r>
              <a:rPr lang="en-GB" sz="4800"/>
              <a:t>Team</a:t>
            </a:r>
            <a:endParaRPr sz="4800"/>
          </a:p>
        </p:txBody>
      </p:sp>
      <p:sp>
        <p:nvSpPr>
          <p:cNvPr id="327" name="Google Shape;327;p73"/>
          <p:cNvSpPr/>
          <p:nvPr/>
        </p:nvSpPr>
        <p:spPr>
          <a:xfrm>
            <a:off x="2952000" y="3391375"/>
            <a:ext cx="3240000" cy="1526100"/>
          </a:xfrm>
          <a:prstGeom prst="roundRect">
            <a:avLst>
              <a:gd fmla="val 16667" name="adj"/>
            </a:avLst>
          </a:prstGeom>
          <a:solidFill>
            <a:srgbClr val="F3F3F3"/>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You</a:t>
            </a:r>
            <a:endParaRPr sz="4800"/>
          </a:p>
        </p:txBody>
      </p:sp>
      <p:cxnSp>
        <p:nvCxnSpPr>
          <p:cNvPr id="328" name="Google Shape;328;p73"/>
          <p:cNvCxnSpPr>
            <a:stCxn id="325" idx="3"/>
            <a:endCxn id="326" idx="1"/>
          </p:cNvCxnSpPr>
          <p:nvPr/>
        </p:nvCxnSpPr>
        <p:spPr>
          <a:xfrm>
            <a:off x="4017675" y="2103250"/>
            <a:ext cx="1029300" cy="0"/>
          </a:xfrm>
          <a:prstGeom prst="straightConnector1">
            <a:avLst/>
          </a:prstGeom>
          <a:noFill/>
          <a:ln cap="flat" cmpd="sng" w="76200">
            <a:solidFill>
              <a:srgbClr val="F3F3F3"/>
            </a:solidFill>
            <a:prstDash val="solid"/>
            <a:round/>
            <a:headEnd len="med" w="med" type="none"/>
            <a:tailEnd len="med" w="med" type="none"/>
          </a:ln>
        </p:spPr>
      </p:cxnSp>
      <p:cxnSp>
        <p:nvCxnSpPr>
          <p:cNvPr id="329" name="Google Shape;329;p73"/>
          <p:cNvCxnSpPr>
            <a:stCxn id="327" idx="0"/>
          </p:cNvCxnSpPr>
          <p:nvPr/>
        </p:nvCxnSpPr>
        <p:spPr>
          <a:xfrm rot="10800000">
            <a:off x="4572000" y="2137375"/>
            <a:ext cx="0" cy="1254000"/>
          </a:xfrm>
          <a:prstGeom prst="straightConnector1">
            <a:avLst/>
          </a:prstGeom>
          <a:noFill/>
          <a:ln cap="flat" cmpd="sng" w="76200">
            <a:solidFill>
              <a:srgbClr val="F3F3F3"/>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22"/>
                                        </p:tgtEl>
                                      </p:cBhvr>
                                    </p:animEffect>
                                    <p:set>
                                      <p:cBhvr>
                                        <p:cTn dur="1" fill="hold">
                                          <p:stCondLst>
                                            <p:cond delay="0"/>
                                          </p:stCondLst>
                                        </p:cTn>
                                        <p:tgtEl>
                                          <p:spTgt spid="32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
                                        <p:tgtEl>
                                          <p:spTgt spid="3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1"/>
                                        <p:tgtEl>
                                          <p:spTgt spid="3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
                                        <p:tgtEl>
                                          <p:spTgt spid="3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1"/>
                                        <p:tgtEl>
                                          <p:spTgt spid="3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
                                        <p:tgtEl>
                                          <p:spTgt spid="3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
                                        <p:tgtEl>
                                          <p:spTgt spid="3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7" name="Shape 987"/>
        <p:cNvGrpSpPr/>
        <p:nvPr/>
      </p:nvGrpSpPr>
      <p:grpSpPr>
        <a:xfrm>
          <a:off x="0" y="0"/>
          <a:ext cx="0" cy="0"/>
          <a:chOff x="0" y="0"/>
          <a:chExt cx="0" cy="0"/>
        </a:xfrm>
      </p:grpSpPr>
      <p:sp>
        <p:nvSpPr>
          <p:cNvPr id="988" name="Google Shape;988;p136"/>
          <p:cNvSpPr txBox="1"/>
          <p:nvPr>
            <p:ph type="title"/>
          </p:nvPr>
        </p:nvSpPr>
        <p:spPr>
          <a:xfrm>
            <a:off x="311700" y="1832700"/>
            <a:ext cx="8520600" cy="147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5000"/>
              <a:t>Context Matters:</a:t>
            </a:r>
            <a:endParaRPr sz="5000"/>
          </a:p>
          <a:p>
            <a:pPr indent="0" lvl="0" marL="0" rtl="0" algn="ctr">
              <a:spcBef>
                <a:spcPts val="0"/>
              </a:spcBef>
              <a:spcAft>
                <a:spcPts val="0"/>
              </a:spcAft>
              <a:buNone/>
            </a:pPr>
            <a:r>
              <a:rPr lang="en-GB" sz="6000"/>
              <a:t>Ubiquitous Language</a:t>
            </a:r>
            <a:endParaRPr sz="6000"/>
          </a:p>
        </p:txBody>
      </p:sp>
      <p:sp>
        <p:nvSpPr>
          <p:cNvPr id="989" name="Google Shape;989;p136"/>
          <p:cNvSpPr txBox="1"/>
          <p:nvPr>
            <p:ph type="title"/>
          </p:nvPr>
        </p:nvSpPr>
        <p:spPr>
          <a:xfrm>
            <a:off x="272025" y="72800"/>
            <a:ext cx="8520600" cy="92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6000"/>
              <a:t>Ubiquitous Language</a:t>
            </a:r>
            <a:endParaRPr sz="6000"/>
          </a:p>
        </p:txBody>
      </p:sp>
      <p:sp>
        <p:nvSpPr>
          <p:cNvPr id="990" name="Google Shape;990;p136"/>
          <p:cNvSpPr/>
          <p:nvPr/>
        </p:nvSpPr>
        <p:spPr>
          <a:xfrm>
            <a:off x="777675" y="1340200"/>
            <a:ext cx="3240000" cy="11358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Engineers</a:t>
            </a:r>
            <a:endParaRPr sz="4800"/>
          </a:p>
        </p:txBody>
      </p:sp>
      <p:sp>
        <p:nvSpPr>
          <p:cNvPr id="991" name="Google Shape;991;p136"/>
          <p:cNvSpPr/>
          <p:nvPr/>
        </p:nvSpPr>
        <p:spPr>
          <a:xfrm>
            <a:off x="5046950" y="1340200"/>
            <a:ext cx="3240000" cy="11358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Testers</a:t>
            </a:r>
            <a:endParaRPr sz="4800"/>
          </a:p>
        </p:txBody>
      </p:sp>
      <p:sp>
        <p:nvSpPr>
          <p:cNvPr id="992" name="Google Shape;992;p136"/>
          <p:cNvSpPr/>
          <p:nvPr/>
        </p:nvSpPr>
        <p:spPr>
          <a:xfrm>
            <a:off x="2952000" y="3162775"/>
            <a:ext cx="3240000" cy="15261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Domain Experts</a:t>
            </a:r>
            <a:endParaRPr sz="4800"/>
          </a:p>
        </p:txBody>
      </p:sp>
      <p:cxnSp>
        <p:nvCxnSpPr>
          <p:cNvPr id="993" name="Google Shape;993;p136"/>
          <p:cNvCxnSpPr>
            <a:stCxn id="990" idx="3"/>
            <a:endCxn id="991" idx="1"/>
          </p:cNvCxnSpPr>
          <p:nvPr/>
        </p:nvCxnSpPr>
        <p:spPr>
          <a:xfrm>
            <a:off x="4017675" y="1908100"/>
            <a:ext cx="1029300" cy="0"/>
          </a:xfrm>
          <a:prstGeom prst="straightConnector1">
            <a:avLst/>
          </a:prstGeom>
          <a:noFill/>
          <a:ln cap="flat" cmpd="sng" w="76200">
            <a:solidFill>
              <a:srgbClr val="F3F3F3"/>
            </a:solidFill>
            <a:prstDash val="solid"/>
            <a:round/>
            <a:headEnd len="med" w="med" type="none"/>
            <a:tailEnd len="med" w="med" type="none"/>
          </a:ln>
        </p:spPr>
      </p:cxnSp>
      <p:cxnSp>
        <p:nvCxnSpPr>
          <p:cNvPr id="994" name="Google Shape;994;p136"/>
          <p:cNvCxnSpPr>
            <a:stCxn id="992" idx="0"/>
          </p:cNvCxnSpPr>
          <p:nvPr/>
        </p:nvCxnSpPr>
        <p:spPr>
          <a:xfrm rot="10800000">
            <a:off x="4572000" y="1908775"/>
            <a:ext cx="0" cy="1254000"/>
          </a:xfrm>
          <a:prstGeom prst="straightConnector1">
            <a:avLst/>
          </a:prstGeom>
          <a:noFill/>
          <a:ln cap="flat" cmpd="sng" w="76200">
            <a:solidFill>
              <a:srgbClr val="F3F3F3"/>
            </a:solidFill>
            <a:prstDash val="solid"/>
            <a:round/>
            <a:headEnd len="med" w="med" type="none"/>
            <a:tailEnd len="med" w="med" type="none"/>
          </a:ln>
        </p:spPr>
      </p:cxnSp>
      <p:sp>
        <p:nvSpPr>
          <p:cNvPr id="995" name="Google Shape;995;p1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
                                        <p:tgtEl>
                                          <p:spTgt spid="988"/>
                                        </p:tgtEl>
                                      </p:cBhvr>
                                    </p:animEffect>
                                    <p:set>
                                      <p:cBhvr>
                                        <p:cTn dur="1" fill="hold">
                                          <p:stCondLst>
                                            <p:cond delay="200"/>
                                          </p:stCondLst>
                                        </p:cTn>
                                        <p:tgtEl>
                                          <p:spTgt spid="98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89"/>
                                        </p:tgtEl>
                                        <p:attrNameLst>
                                          <p:attrName>style.visibility</p:attrName>
                                        </p:attrNameLst>
                                      </p:cBhvr>
                                      <p:to>
                                        <p:strVal val="visible"/>
                                      </p:to>
                                    </p:set>
                                    <p:animEffect filter="fade" transition="in">
                                      <p:cBhvr>
                                        <p:cTn dur="200"/>
                                        <p:tgtEl>
                                          <p:spTgt spid="9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0"/>
                                        </p:tgtEl>
                                        <p:attrNameLst>
                                          <p:attrName>style.visibility</p:attrName>
                                        </p:attrNameLst>
                                      </p:cBhvr>
                                      <p:to>
                                        <p:strVal val="visible"/>
                                      </p:to>
                                    </p:set>
                                    <p:animEffect filter="fade" transition="in">
                                      <p:cBhvr>
                                        <p:cTn dur="1000"/>
                                        <p:tgtEl>
                                          <p:spTgt spid="9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1"/>
                                        </p:tgtEl>
                                        <p:attrNameLst>
                                          <p:attrName>style.visibility</p:attrName>
                                        </p:attrNameLst>
                                      </p:cBhvr>
                                      <p:to>
                                        <p:strVal val="visible"/>
                                      </p:to>
                                    </p:set>
                                    <p:animEffect filter="fade" transition="in">
                                      <p:cBhvr>
                                        <p:cTn dur="1000"/>
                                        <p:tgtEl>
                                          <p:spTgt spid="9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3"/>
                                        </p:tgtEl>
                                        <p:attrNameLst>
                                          <p:attrName>style.visibility</p:attrName>
                                        </p:attrNameLst>
                                      </p:cBhvr>
                                      <p:to>
                                        <p:strVal val="visible"/>
                                      </p:to>
                                    </p:set>
                                    <p:animEffect filter="fade" transition="in">
                                      <p:cBhvr>
                                        <p:cTn dur="1000"/>
                                        <p:tgtEl>
                                          <p:spTgt spid="9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2"/>
                                        </p:tgtEl>
                                        <p:attrNameLst>
                                          <p:attrName>style.visibility</p:attrName>
                                        </p:attrNameLst>
                                      </p:cBhvr>
                                      <p:to>
                                        <p:strVal val="visible"/>
                                      </p:to>
                                    </p:set>
                                    <p:animEffect filter="fade" transition="in">
                                      <p:cBhvr>
                                        <p:cTn dur="1000"/>
                                        <p:tgtEl>
                                          <p:spTgt spid="9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4"/>
                                        </p:tgtEl>
                                        <p:attrNameLst>
                                          <p:attrName>style.visibility</p:attrName>
                                        </p:attrNameLst>
                                      </p:cBhvr>
                                      <p:to>
                                        <p:strVal val="visible"/>
                                      </p:to>
                                    </p:set>
                                    <p:animEffect filter="fade" transition="in">
                                      <p:cBhvr>
                                        <p:cTn dur="1000"/>
                                        <p:tgtEl>
                                          <p:spTgt spid="9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9" name="Shape 999"/>
        <p:cNvGrpSpPr/>
        <p:nvPr/>
      </p:nvGrpSpPr>
      <p:grpSpPr>
        <a:xfrm>
          <a:off x="0" y="0"/>
          <a:ext cx="0" cy="0"/>
          <a:chOff x="0" y="0"/>
          <a:chExt cx="0" cy="0"/>
        </a:xfrm>
      </p:grpSpPr>
      <p:sp>
        <p:nvSpPr>
          <p:cNvPr id="1000" name="Google Shape;1000;p13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Context Matters</a:t>
            </a:r>
            <a:endParaRPr sz="6000"/>
          </a:p>
        </p:txBody>
      </p:sp>
      <p:sp>
        <p:nvSpPr>
          <p:cNvPr id="1001" name="Google Shape;1001;p137"/>
          <p:cNvSpPr/>
          <p:nvPr/>
        </p:nvSpPr>
        <p:spPr>
          <a:xfrm>
            <a:off x="546350" y="438000"/>
            <a:ext cx="3361800" cy="1483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Ubiquitous Language</a:t>
            </a:r>
            <a:endParaRPr sz="4800"/>
          </a:p>
        </p:txBody>
      </p:sp>
      <p:sp>
        <p:nvSpPr>
          <p:cNvPr id="1002" name="Google Shape;1002;p137"/>
          <p:cNvSpPr/>
          <p:nvPr/>
        </p:nvSpPr>
        <p:spPr>
          <a:xfrm>
            <a:off x="2175675" y="3222000"/>
            <a:ext cx="4379700" cy="1483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Domain Segregation</a:t>
            </a:r>
            <a:endParaRPr sz="4800"/>
          </a:p>
        </p:txBody>
      </p:sp>
      <p:sp>
        <p:nvSpPr>
          <p:cNvPr id="1003" name="Google Shape;1003;p137"/>
          <p:cNvSpPr/>
          <p:nvPr/>
        </p:nvSpPr>
        <p:spPr>
          <a:xfrm>
            <a:off x="4773875" y="438000"/>
            <a:ext cx="3361800" cy="1483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Bound Context</a:t>
            </a:r>
            <a:endParaRPr sz="4800"/>
          </a:p>
        </p:txBody>
      </p:sp>
      <p:sp>
        <p:nvSpPr>
          <p:cNvPr id="1004" name="Google Shape;1004;p137"/>
          <p:cNvSpPr/>
          <p:nvPr/>
        </p:nvSpPr>
        <p:spPr>
          <a:xfrm>
            <a:off x="546350" y="438000"/>
            <a:ext cx="3361800" cy="14835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Ubiquitous Language</a:t>
            </a:r>
            <a:endParaRPr sz="4800"/>
          </a:p>
        </p:txBody>
      </p:sp>
      <p:sp>
        <p:nvSpPr>
          <p:cNvPr id="1005" name="Google Shape;1005;p137"/>
          <p:cNvSpPr/>
          <p:nvPr/>
        </p:nvSpPr>
        <p:spPr>
          <a:xfrm>
            <a:off x="4773875" y="438000"/>
            <a:ext cx="3361800" cy="14835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Bound Context</a:t>
            </a:r>
            <a:endParaRPr sz="4800"/>
          </a:p>
        </p:txBody>
      </p:sp>
      <p:sp>
        <p:nvSpPr>
          <p:cNvPr id="1006" name="Google Shape;1006;p137"/>
          <p:cNvSpPr/>
          <p:nvPr/>
        </p:nvSpPr>
        <p:spPr>
          <a:xfrm>
            <a:off x="2175675" y="3222000"/>
            <a:ext cx="4379700" cy="14835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Domain Segregation</a:t>
            </a:r>
            <a:endParaRPr sz="4800"/>
          </a:p>
        </p:txBody>
      </p:sp>
      <p:sp>
        <p:nvSpPr>
          <p:cNvPr id="1007" name="Google Shape;1007;p137"/>
          <p:cNvSpPr/>
          <p:nvPr/>
        </p:nvSpPr>
        <p:spPr>
          <a:xfrm>
            <a:off x="546350" y="438000"/>
            <a:ext cx="3361800" cy="1483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Ubiquitous Language</a:t>
            </a:r>
            <a:endParaRPr sz="4800"/>
          </a:p>
        </p:txBody>
      </p:sp>
      <p:sp>
        <p:nvSpPr>
          <p:cNvPr id="1008" name="Google Shape;1008;p137"/>
          <p:cNvSpPr/>
          <p:nvPr/>
        </p:nvSpPr>
        <p:spPr>
          <a:xfrm>
            <a:off x="546350" y="438000"/>
            <a:ext cx="3361800" cy="14835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Ubiquitous Language</a:t>
            </a:r>
            <a:endParaRPr sz="4800"/>
          </a:p>
        </p:txBody>
      </p:sp>
      <p:sp>
        <p:nvSpPr>
          <p:cNvPr id="1009" name="Google Shape;1009;p137"/>
          <p:cNvSpPr/>
          <p:nvPr/>
        </p:nvSpPr>
        <p:spPr>
          <a:xfrm>
            <a:off x="4773875" y="438000"/>
            <a:ext cx="3361800" cy="1483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Bound Context</a:t>
            </a:r>
            <a:endParaRPr sz="4800"/>
          </a:p>
        </p:txBody>
      </p:sp>
      <p:sp>
        <p:nvSpPr>
          <p:cNvPr id="1010" name="Google Shape;1010;p137"/>
          <p:cNvSpPr/>
          <p:nvPr/>
        </p:nvSpPr>
        <p:spPr>
          <a:xfrm>
            <a:off x="4773875" y="438000"/>
            <a:ext cx="3361800" cy="14835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Bound Context</a:t>
            </a:r>
            <a:endParaRPr sz="4800"/>
          </a:p>
        </p:txBody>
      </p:sp>
      <p:sp>
        <p:nvSpPr>
          <p:cNvPr id="1011" name="Google Shape;1011;p137"/>
          <p:cNvSpPr/>
          <p:nvPr/>
        </p:nvSpPr>
        <p:spPr>
          <a:xfrm>
            <a:off x="2175675" y="3222000"/>
            <a:ext cx="4379700" cy="1483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Domain Segregation</a:t>
            </a:r>
            <a:endParaRPr sz="4800"/>
          </a:p>
        </p:txBody>
      </p:sp>
      <p:sp>
        <p:nvSpPr>
          <p:cNvPr id="1012" name="Google Shape;1012;p1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0"/>
                                        </p:tgtEl>
                                        <p:attrNameLst>
                                          <p:attrName>style.visibility</p:attrName>
                                        </p:attrNameLst>
                                      </p:cBhvr>
                                      <p:to>
                                        <p:strVal val="visible"/>
                                      </p:to>
                                    </p:set>
                                    <p:animEffect filter="fade" transition="in">
                                      <p:cBhvr>
                                        <p:cTn dur="1"/>
                                        <p:tgtEl>
                                          <p:spTgt spid="1010"/>
                                        </p:tgtEl>
                                      </p:cBhvr>
                                    </p:animEffect>
                                  </p:childTnLst>
                                </p:cTn>
                              </p:par>
                              <p:par>
                                <p:cTn fill="hold" nodeType="withEffect" presetClass="entr" presetID="10" presetSubtype="0">
                                  <p:stCondLst>
                                    <p:cond delay="0"/>
                                  </p:stCondLst>
                                  <p:childTnLst>
                                    <p:set>
                                      <p:cBhvr>
                                        <p:cTn dur="1" fill="hold">
                                          <p:stCondLst>
                                            <p:cond delay="0"/>
                                          </p:stCondLst>
                                        </p:cTn>
                                        <p:tgtEl>
                                          <p:spTgt spid="1011"/>
                                        </p:tgtEl>
                                        <p:attrNameLst>
                                          <p:attrName>style.visibility</p:attrName>
                                        </p:attrNameLst>
                                      </p:cBhvr>
                                      <p:to>
                                        <p:strVal val="visible"/>
                                      </p:to>
                                    </p:set>
                                    <p:animEffect filter="fade" transition="in">
                                      <p:cBhvr>
                                        <p:cTn dur="1"/>
                                        <p:tgtEl>
                                          <p:spTgt spid="10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6" name="Shape 1016"/>
        <p:cNvGrpSpPr/>
        <p:nvPr/>
      </p:nvGrpSpPr>
      <p:grpSpPr>
        <a:xfrm>
          <a:off x="0" y="0"/>
          <a:ext cx="0" cy="0"/>
          <a:chOff x="0" y="0"/>
          <a:chExt cx="0" cy="0"/>
        </a:xfrm>
      </p:grpSpPr>
      <p:sp>
        <p:nvSpPr>
          <p:cNvPr id="1017" name="Google Shape;1017;p138"/>
          <p:cNvSpPr/>
          <p:nvPr/>
        </p:nvSpPr>
        <p:spPr>
          <a:xfrm>
            <a:off x="651375" y="501200"/>
            <a:ext cx="3406200" cy="1365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One Size Fits All</a:t>
            </a:r>
            <a:endParaRPr sz="4800"/>
          </a:p>
        </p:txBody>
      </p:sp>
      <p:sp>
        <p:nvSpPr>
          <p:cNvPr id="1018" name="Google Shape;1018;p138"/>
          <p:cNvSpPr/>
          <p:nvPr/>
        </p:nvSpPr>
        <p:spPr>
          <a:xfrm>
            <a:off x="4840750" y="501200"/>
            <a:ext cx="3406200" cy="1365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Dogmatism</a:t>
            </a:r>
            <a:endParaRPr sz="4800"/>
          </a:p>
        </p:txBody>
      </p:sp>
      <p:sp>
        <p:nvSpPr>
          <p:cNvPr id="1019" name="Google Shape;1019;p138"/>
          <p:cNvSpPr/>
          <p:nvPr/>
        </p:nvSpPr>
        <p:spPr>
          <a:xfrm>
            <a:off x="659350" y="501200"/>
            <a:ext cx="3406200" cy="13656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One Size Fits All</a:t>
            </a:r>
            <a:endParaRPr sz="4800"/>
          </a:p>
        </p:txBody>
      </p:sp>
      <p:sp>
        <p:nvSpPr>
          <p:cNvPr id="1020" name="Google Shape;1020;p138"/>
          <p:cNvSpPr/>
          <p:nvPr/>
        </p:nvSpPr>
        <p:spPr>
          <a:xfrm>
            <a:off x="4840750" y="500275"/>
            <a:ext cx="3406200" cy="13656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Dogmatism</a:t>
            </a:r>
            <a:endParaRPr sz="4800"/>
          </a:p>
        </p:txBody>
      </p:sp>
      <p:sp>
        <p:nvSpPr>
          <p:cNvPr id="1021" name="Google Shape;1021;p138"/>
          <p:cNvSpPr/>
          <p:nvPr/>
        </p:nvSpPr>
        <p:spPr>
          <a:xfrm>
            <a:off x="4840750" y="3276700"/>
            <a:ext cx="3406200" cy="1365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No Expiry Date</a:t>
            </a:r>
            <a:endParaRPr sz="4800"/>
          </a:p>
        </p:txBody>
      </p:sp>
      <p:sp>
        <p:nvSpPr>
          <p:cNvPr id="1022" name="Google Shape;1022;p138"/>
          <p:cNvSpPr/>
          <p:nvPr/>
        </p:nvSpPr>
        <p:spPr>
          <a:xfrm>
            <a:off x="651375" y="3276700"/>
            <a:ext cx="3406200" cy="1365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No Pattern</a:t>
            </a:r>
            <a:endParaRPr sz="4800"/>
          </a:p>
          <a:p>
            <a:pPr indent="0" lvl="0" marL="0" rtl="0" algn="ctr">
              <a:spcBef>
                <a:spcPts val="0"/>
              </a:spcBef>
              <a:spcAft>
                <a:spcPts val="0"/>
              </a:spcAft>
              <a:buNone/>
            </a:pPr>
            <a:r>
              <a:rPr lang="en-GB" sz="4800"/>
              <a:t>Evolution</a:t>
            </a:r>
            <a:endParaRPr sz="4800"/>
          </a:p>
        </p:txBody>
      </p:sp>
      <p:sp>
        <p:nvSpPr>
          <p:cNvPr id="1023" name="Google Shape;1023;p138"/>
          <p:cNvSpPr/>
          <p:nvPr/>
        </p:nvSpPr>
        <p:spPr>
          <a:xfrm>
            <a:off x="659350" y="3276700"/>
            <a:ext cx="3406200" cy="13656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No Pattern</a:t>
            </a:r>
            <a:endParaRPr sz="4800"/>
          </a:p>
          <a:p>
            <a:pPr indent="0" lvl="0" marL="0" rtl="0" algn="ctr">
              <a:spcBef>
                <a:spcPts val="0"/>
              </a:spcBef>
              <a:spcAft>
                <a:spcPts val="0"/>
              </a:spcAft>
              <a:buNone/>
            </a:pPr>
            <a:r>
              <a:rPr lang="en-GB" sz="4800"/>
              <a:t>Evolution</a:t>
            </a:r>
            <a:endParaRPr sz="4800"/>
          </a:p>
        </p:txBody>
      </p:sp>
      <p:sp>
        <p:nvSpPr>
          <p:cNvPr id="1024" name="Google Shape;1024;p138"/>
          <p:cNvSpPr/>
          <p:nvPr/>
        </p:nvSpPr>
        <p:spPr>
          <a:xfrm>
            <a:off x="4840750" y="3276700"/>
            <a:ext cx="3406200" cy="13656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No Expiry Date</a:t>
            </a:r>
            <a:endParaRPr sz="4800"/>
          </a:p>
        </p:txBody>
      </p:sp>
      <p:sp>
        <p:nvSpPr>
          <p:cNvPr id="1025" name="Google Shape;1025;p13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Domain Driven Design</a:t>
            </a:r>
            <a:endParaRPr sz="6000"/>
          </a:p>
        </p:txBody>
      </p:sp>
      <p:sp>
        <p:nvSpPr>
          <p:cNvPr id="1026" name="Google Shape;1026;p138"/>
          <p:cNvSpPr/>
          <p:nvPr/>
        </p:nvSpPr>
        <p:spPr>
          <a:xfrm>
            <a:off x="651375" y="501200"/>
            <a:ext cx="3406200" cy="1365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One Size Fits All</a:t>
            </a:r>
            <a:endParaRPr sz="4800"/>
          </a:p>
        </p:txBody>
      </p:sp>
      <p:sp>
        <p:nvSpPr>
          <p:cNvPr id="1027" name="Google Shape;1027;p138"/>
          <p:cNvSpPr/>
          <p:nvPr/>
        </p:nvSpPr>
        <p:spPr>
          <a:xfrm>
            <a:off x="651375" y="501200"/>
            <a:ext cx="3406200" cy="1365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Context Matters</a:t>
            </a:r>
            <a:endParaRPr sz="4800"/>
          </a:p>
        </p:txBody>
      </p:sp>
      <p:sp>
        <p:nvSpPr>
          <p:cNvPr id="1028" name="Google Shape;1028;p138"/>
          <p:cNvSpPr/>
          <p:nvPr/>
        </p:nvSpPr>
        <p:spPr>
          <a:xfrm>
            <a:off x="4840750" y="501200"/>
            <a:ext cx="3406200" cy="1365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Dogmatism</a:t>
            </a:r>
            <a:endParaRPr sz="4800"/>
          </a:p>
        </p:txBody>
      </p:sp>
      <p:sp>
        <p:nvSpPr>
          <p:cNvPr id="1029" name="Google Shape;1029;p138"/>
          <p:cNvSpPr/>
          <p:nvPr/>
        </p:nvSpPr>
        <p:spPr>
          <a:xfrm>
            <a:off x="4840750" y="501200"/>
            <a:ext cx="3406200" cy="1365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Guidance</a:t>
            </a:r>
            <a:endParaRPr sz="4800"/>
          </a:p>
        </p:txBody>
      </p:sp>
      <p:sp>
        <p:nvSpPr>
          <p:cNvPr id="1030" name="Google Shape;1030;p138"/>
          <p:cNvSpPr/>
          <p:nvPr/>
        </p:nvSpPr>
        <p:spPr>
          <a:xfrm>
            <a:off x="651375" y="3276700"/>
            <a:ext cx="3406200" cy="1365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No Pattern</a:t>
            </a:r>
            <a:endParaRPr sz="4800"/>
          </a:p>
          <a:p>
            <a:pPr indent="0" lvl="0" marL="0" rtl="0" algn="ctr">
              <a:spcBef>
                <a:spcPts val="0"/>
              </a:spcBef>
              <a:spcAft>
                <a:spcPts val="0"/>
              </a:spcAft>
              <a:buNone/>
            </a:pPr>
            <a:r>
              <a:rPr lang="en-GB" sz="4800"/>
              <a:t>Evolution</a:t>
            </a:r>
            <a:endParaRPr sz="4800"/>
          </a:p>
        </p:txBody>
      </p:sp>
      <p:sp>
        <p:nvSpPr>
          <p:cNvPr id="1031" name="Google Shape;1031;p138"/>
          <p:cNvSpPr/>
          <p:nvPr/>
        </p:nvSpPr>
        <p:spPr>
          <a:xfrm>
            <a:off x="659350" y="3276700"/>
            <a:ext cx="3406200" cy="1365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Pattern</a:t>
            </a:r>
            <a:endParaRPr sz="4800"/>
          </a:p>
          <a:p>
            <a:pPr indent="0" lvl="0" marL="0" rtl="0" algn="ctr">
              <a:spcBef>
                <a:spcPts val="0"/>
              </a:spcBef>
              <a:spcAft>
                <a:spcPts val="0"/>
              </a:spcAft>
              <a:buNone/>
            </a:pPr>
            <a:r>
              <a:rPr lang="en-GB" sz="4800"/>
              <a:t>Evolution</a:t>
            </a:r>
            <a:endParaRPr sz="4800"/>
          </a:p>
        </p:txBody>
      </p:sp>
      <p:sp>
        <p:nvSpPr>
          <p:cNvPr id="1032" name="Google Shape;1032;p138"/>
          <p:cNvSpPr/>
          <p:nvPr/>
        </p:nvSpPr>
        <p:spPr>
          <a:xfrm>
            <a:off x="4840750" y="3276700"/>
            <a:ext cx="3406200" cy="1365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No Expiry Date</a:t>
            </a:r>
            <a:endParaRPr sz="4800"/>
          </a:p>
        </p:txBody>
      </p:sp>
      <p:sp>
        <p:nvSpPr>
          <p:cNvPr id="1033" name="Google Shape;1033;p138"/>
          <p:cNvSpPr/>
          <p:nvPr/>
        </p:nvSpPr>
        <p:spPr>
          <a:xfrm>
            <a:off x="4840750" y="3276700"/>
            <a:ext cx="3406200" cy="1365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Expiration Date</a:t>
            </a:r>
            <a:endParaRPr sz="4800"/>
          </a:p>
        </p:txBody>
      </p:sp>
      <p:sp>
        <p:nvSpPr>
          <p:cNvPr id="1034" name="Google Shape;1034;p138"/>
          <p:cNvSpPr/>
          <p:nvPr/>
        </p:nvSpPr>
        <p:spPr>
          <a:xfrm>
            <a:off x="651375" y="501200"/>
            <a:ext cx="3406200" cy="13656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Context Matters</a:t>
            </a:r>
            <a:endParaRPr sz="4800"/>
          </a:p>
        </p:txBody>
      </p:sp>
      <p:sp>
        <p:nvSpPr>
          <p:cNvPr id="1035" name="Google Shape;1035;p138"/>
          <p:cNvSpPr/>
          <p:nvPr/>
        </p:nvSpPr>
        <p:spPr>
          <a:xfrm>
            <a:off x="4840750" y="501200"/>
            <a:ext cx="3406200" cy="13656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Design</a:t>
            </a:r>
            <a:endParaRPr sz="4800"/>
          </a:p>
          <a:p>
            <a:pPr indent="0" lvl="0" marL="0" rtl="0" algn="ctr">
              <a:spcBef>
                <a:spcPts val="0"/>
              </a:spcBef>
              <a:spcAft>
                <a:spcPts val="0"/>
              </a:spcAft>
              <a:buNone/>
            </a:pPr>
            <a:r>
              <a:rPr lang="en-GB" sz="4800"/>
              <a:t>Guidance</a:t>
            </a:r>
            <a:endParaRPr sz="4800"/>
          </a:p>
        </p:txBody>
      </p:sp>
      <p:sp>
        <p:nvSpPr>
          <p:cNvPr id="1036" name="Google Shape;1036;p138"/>
          <p:cNvSpPr/>
          <p:nvPr/>
        </p:nvSpPr>
        <p:spPr>
          <a:xfrm>
            <a:off x="659350" y="3276700"/>
            <a:ext cx="3406200" cy="13656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Design</a:t>
            </a:r>
            <a:endParaRPr sz="4800"/>
          </a:p>
          <a:p>
            <a:pPr indent="0" lvl="0" marL="0" rtl="0" algn="ctr">
              <a:spcBef>
                <a:spcPts val="0"/>
              </a:spcBef>
              <a:spcAft>
                <a:spcPts val="0"/>
              </a:spcAft>
              <a:buNone/>
            </a:pPr>
            <a:r>
              <a:rPr lang="en-GB" sz="4800"/>
              <a:t>Evolution</a:t>
            </a:r>
            <a:endParaRPr sz="4800"/>
          </a:p>
        </p:txBody>
      </p:sp>
      <p:sp>
        <p:nvSpPr>
          <p:cNvPr id="1037" name="Google Shape;1037;p138"/>
          <p:cNvSpPr/>
          <p:nvPr/>
        </p:nvSpPr>
        <p:spPr>
          <a:xfrm>
            <a:off x="4840750" y="3276700"/>
            <a:ext cx="3406200" cy="13656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Design Lifetime</a:t>
            </a:r>
            <a:endParaRPr sz="4800"/>
          </a:p>
        </p:txBody>
      </p:sp>
      <p:sp>
        <p:nvSpPr>
          <p:cNvPr id="1038" name="Google Shape;1038;p138"/>
          <p:cNvSpPr/>
          <p:nvPr/>
        </p:nvSpPr>
        <p:spPr>
          <a:xfrm>
            <a:off x="651375" y="501200"/>
            <a:ext cx="3406200" cy="1365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Context Matters</a:t>
            </a:r>
            <a:endParaRPr sz="4800"/>
          </a:p>
        </p:txBody>
      </p:sp>
      <p:sp>
        <p:nvSpPr>
          <p:cNvPr id="1039" name="Google Shape;1039;p138"/>
          <p:cNvSpPr/>
          <p:nvPr/>
        </p:nvSpPr>
        <p:spPr>
          <a:xfrm>
            <a:off x="651375" y="501200"/>
            <a:ext cx="3406200" cy="13656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Context Matters</a:t>
            </a:r>
            <a:endParaRPr sz="4800"/>
          </a:p>
        </p:txBody>
      </p:sp>
      <p:sp>
        <p:nvSpPr>
          <p:cNvPr id="1040" name="Google Shape;1040;p138"/>
          <p:cNvSpPr/>
          <p:nvPr/>
        </p:nvSpPr>
        <p:spPr>
          <a:xfrm>
            <a:off x="4840750" y="501200"/>
            <a:ext cx="3406200" cy="1365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Design</a:t>
            </a:r>
            <a:endParaRPr sz="4800"/>
          </a:p>
          <a:p>
            <a:pPr indent="0" lvl="0" marL="0" rtl="0" algn="ctr">
              <a:spcBef>
                <a:spcPts val="0"/>
              </a:spcBef>
              <a:spcAft>
                <a:spcPts val="0"/>
              </a:spcAft>
              <a:buNone/>
            </a:pPr>
            <a:r>
              <a:rPr lang="en-GB" sz="4800"/>
              <a:t>Guidance</a:t>
            </a:r>
            <a:endParaRPr sz="4800"/>
          </a:p>
        </p:txBody>
      </p:sp>
      <p:sp>
        <p:nvSpPr>
          <p:cNvPr id="1041" name="Google Shape;1041;p1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9"/>
                                        </p:tgtEl>
                                        <p:attrNameLst>
                                          <p:attrName>style.visibility</p:attrName>
                                        </p:attrNameLst>
                                      </p:cBhvr>
                                      <p:to>
                                        <p:strVal val="visible"/>
                                      </p:to>
                                    </p:set>
                                    <p:animEffect filter="fade" transition="in">
                                      <p:cBhvr>
                                        <p:cTn dur="200"/>
                                        <p:tgtEl>
                                          <p:spTgt spid="1039"/>
                                        </p:tgtEl>
                                      </p:cBhvr>
                                    </p:animEffect>
                                  </p:childTnLst>
                                </p:cTn>
                              </p:par>
                              <p:par>
                                <p:cTn fill="hold" nodeType="withEffect" presetClass="entr" presetID="10" presetSubtype="0">
                                  <p:stCondLst>
                                    <p:cond delay="0"/>
                                  </p:stCondLst>
                                  <p:childTnLst>
                                    <p:set>
                                      <p:cBhvr>
                                        <p:cTn dur="1" fill="hold">
                                          <p:stCondLst>
                                            <p:cond delay="0"/>
                                          </p:stCondLst>
                                        </p:cTn>
                                        <p:tgtEl>
                                          <p:spTgt spid="1040"/>
                                        </p:tgtEl>
                                        <p:attrNameLst>
                                          <p:attrName>style.visibility</p:attrName>
                                        </p:attrNameLst>
                                      </p:cBhvr>
                                      <p:to>
                                        <p:strVal val="visible"/>
                                      </p:to>
                                    </p:set>
                                    <p:animEffect filter="fade" transition="in">
                                      <p:cBhvr>
                                        <p:cTn dur="200"/>
                                        <p:tgtEl>
                                          <p:spTgt spid="10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5" name="Shape 1045"/>
        <p:cNvGrpSpPr/>
        <p:nvPr/>
      </p:nvGrpSpPr>
      <p:grpSpPr>
        <a:xfrm>
          <a:off x="0" y="0"/>
          <a:ext cx="0" cy="0"/>
          <a:chOff x="0" y="0"/>
          <a:chExt cx="0" cy="0"/>
        </a:xfrm>
      </p:grpSpPr>
      <p:sp>
        <p:nvSpPr>
          <p:cNvPr id="1046" name="Google Shape;1046;p139"/>
          <p:cNvSpPr txBox="1"/>
          <p:nvPr>
            <p:ph type="title"/>
          </p:nvPr>
        </p:nvSpPr>
        <p:spPr>
          <a:xfrm>
            <a:off x="311700" y="1715325"/>
            <a:ext cx="8520600" cy="147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Design Guidance</a:t>
            </a:r>
            <a:endParaRPr sz="6000"/>
          </a:p>
        </p:txBody>
      </p:sp>
      <p:sp>
        <p:nvSpPr>
          <p:cNvPr id="1047" name="Google Shape;1047;p139"/>
          <p:cNvSpPr/>
          <p:nvPr/>
        </p:nvSpPr>
        <p:spPr>
          <a:xfrm>
            <a:off x="569325" y="362200"/>
            <a:ext cx="3407100" cy="14781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Context Mapping</a:t>
            </a:r>
            <a:endParaRPr sz="4800"/>
          </a:p>
        </p:txBody>
      </p:sp>
      <p:sp>
        <p:nvSpPr>
          <p:cNvPr id="1048" name="Google Shape;1048;p139"/>
          <p:cNvSpPr/>
          <p:nvPr/>
        </p:nvSpPr>
        <p:spPr>
          <a:xfrm>
            <a:off x="4895625" y="362200"/>
            <a:ext cx="3407100" cy="14781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Minimalism</a:t>
            </a:r>
            <a:endParaRPr sz="4800"/>
          </a:p>
        </p:txBody>
      </p:sp>
      <p:sp>
        <p:nvSpPr>
          <p:cNvPr id="1049" name="Google Shape;1049;p139"/>
          <p:cNvSpPr/>
          <p:nvPr/>
        </p:nvSpPr>
        <p:spPr>
          <a:xfrm>
            <a:off x="2445200" y="3391225"/>
            <a:ext cx="3803700" cy="14781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Design by Contract</a:t>
            </a:r>
            <a:endParaRPr sz="4800"/>
          </a:p>
        </p:txBody>
      </p:sp>
      <p:sp>
        <p:nvSpPr>
          <p:cNvPr id="1050" name="Google Shape;1050;p139"/>
          <p:cNvSpPr/>
          <p:nvPr/>
        </p:nvSpPr>
        <p:spPr>
          <a:xfrm>
            <a:off x="4895625" y="362200"/>
            <a:ext cx="3407100" cy="14781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Minimalism</a:t>
            </a:r>
            <a:endParaRPr sz="4800"/>
          </a:p>
        </p:txBody>
      </p:sp>
      <p:sp>
        <p:nvSpPr>
          <p:cNvPr id="1051" name="Google Shape;1051;p139"/>
          <p:cNvSpPr/>
          <p:nvPr/>
        </p:nvSpPr>
        <p:spPr>
          <a:xfrm>
            <a:off x="2445200" y="3391225"/>
            <a:ext cx="3803700" cy="14781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Design by Contract</a:t>
            </a:r>
            <a:endParaRPr sz="4800"/>
          </a:p>
        </p:txBody>
      </p:sp>
      <p:sp>
        <p:nvSpPr>
          <p:cNvPr id="1052" name="Google Shape;1052;p1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7"/>
                                        </p:tgtEl>
                                        <p:attrNameLst>
                                          <p:attrName>style.visibility</p:attrName>
                                        </p:attrNameLst>
                                      </p:cBhvr>
                                      <p:to>
                                        <p:strVal val="visible"/>
                                      </p:to>
                                    </p:set>
                                    <p:animEffect filter="fade" transition="in">
                                      <p:cBhvr>
                                        <p:cTn dur="1000"/>
                                        <p:tgtEl>
                                          <p:spTgt spid="10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8"/>
                                        </p:tgtEl>
                                        <p:attrNameLst>
                                          <p:attrName>style.visibility</p:attrName>
                                        </p:attrNameLst>
                                      </p:cBhvr>
                                      <p:to>
                                        <p:strVal val="visible"/>
                                      </p:to>
                                    </p:set>
                                    <p:animEffect filter="fade" transition="in">
                                      <p:cBhvr>
                                        <p:cTn dur="1000"/>
                                        <p:tgtEl>
                                          <p:spTgt spid="10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9"/>
                                        </p:tgtEl>
                                        <p:attrNameLst>
                                          <p:attrName>style.visibility</p:attrName>
                                        </p:attrNameLst>
                                      </p:cBhvr>
                                      <p:to>
                                        <p:strVal val="visible"/>
                                      </p:to>
                                    </p:set>
                                    <p:animEffect filter="fade" transition="in">
                                      <p:cBhvr>
                                        <p:cTn dur="1000"/>
                                        <p:tgtEl>
                                          <p:spTgt spid="10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1"/>
                                        </p:tgtEl>
                                        <p:attrNameLst>
                                          <p:attrName>style.visibility</p:attrName>
                                        </p:attrNameLst>
                                      </p:cBhvr>
                                      <p:to>
                                        <p:strVal val="visible"/>
                                      </p:to>
                                    </p:set>
                                    <p:animEffect filter="fade" transition="in">
                                      <p:cBhvr>
                                        <p:cTn dur="1"/>
                                        <p:tgtEl>
                                          <p:spTgt spid="1051"/>
                                        </p:tgtEl>
                                      </p:cBhvr>
                                    </p:animEffect>
                                  </p:childTnLst>
                                </p:cTn>
                              </p:par>
                              <p:par>
                                <p:cTn fill="hold" nodeType="withEffect" presetClass="entr" presetID="10" presetSubtype="0">
                                  <p:stCondLst>
                                    <p:cond delay="0"/>
                                  </p:stCondLst>
                                  <p:childTnLst>
                                    <p:set>
                                      <p:cBhvr>
                                        <p:cTn dur="1" fill="hold">
                                          <p:stCondLst>
                                            <p:cond delay="0"/>
                                          </p:stCondLst>
                                        </p:cTn>
                                        <p:tgtEl>
                                          <p:spTgt spid="1050"/>
                                        </p:tgtEl>
                                        <p:attrNameLst>
                                          <p:attrName>style.visibility</p:attrName>
                                        </p:attrNameLst>
                                      </p:cBhvr>
                                      <p:to>
                                        <p:strVal val="visible"/>
                                      </p:to>
                                    </p:set>
                                    <p:animEffect filter="fade" transition="in">
                                      <p:cBhvr>
                                        <p:cTn dur="1"/>
                                        <p:tgtEl>
                                          <p:spTgt spid="1050"/>
                                        </p:tgtEl>
                                      </p:cBhvr>
                                    </p:animEffect>
                                  </p:childTnLst>
                                </p:cTn>
                              </p:par>
                              <p:par>
                                <p:cTn fill="hold" nodeType="withEffect" presetClass="entr" presetID="10" presetSubtype="0">
                                  <p:stCondLst>
                                    <p:cond delay="0"/>
                                  </p:stCondLst>
                                  <p:childTnLst>
                                    <p:set>
                                      <p:cBhvr>
                                        <p:cTn dur="1" fill="hold">
                                          <p:stCondLst>
                                            <p:cond delay="0"/>
                                          </p:stCondLst>
                                        </p:cTn>
                                        <p:tgtEl>
                                          <p:spTgt spid="1051"/>
                                        </p:tgtEl>
                                        <p:attrNameLst>
                                          <p:attrName>style.visibility</p:attrName>
                                        </p:attrNameLst>
                                      </p:cBhvr>
                                      <p:to>
                                        <p:strVal val="visible"/>
                                      </p:to>
                                    </p:set>
                                    <p:animEffect filter="fade" transition="in">
                                      <p:cBhvr>
                                        <p:cTn dur="1"/>
                                        <p:tgtEl>
                                          <p:spTgt spid="10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6" name="Shape 1056"/>
        <p:cNvGrpSpPr/>
        <p:nvPr/>
      </p:nvGrpSpPr>
      <p:grpSpPr>
        <a:xfrm>
          <a:off x="0" y="0"/>
          <a:ext cx="0" cy="0"/>
          <a:chOff x="0" y="0"/>
          <a:chExt cx="0" cy="0"/>
        </a:xfrm>
      </p:grpSpPr>
      <p:sp>
        <p:nvSpPr>
          <p:cNvPr id="1057" name="Google Shape;1057;p140"/>
          <p:cNvSpPr txBox="1"/>
          <p:nvPr>
            <p:ph type="title"/>
          </p:nvPr>
        </p:nvSpPr>
        <p:spPr>
          <a:xfrm>
            <a:off x="311700" y="43119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3000"/>
              <a:t>Context Map, Martin Fowler</a:t>
            </a:r>
            <a:endParaRPr sz="3000"/>
          </a:p>
          <a:p>
            <a:pPr indent="0" lvl="0" marL="0" rtl="0" algn="ctr">
              <a:spcBef>
                <a:spcPts val="0"/>
              </a:spcBef>
              <a:spcAft>
                <a:spcPts val="0"/>
              </a:spcAft>
              <a:buNone/>
            </a:pPr>
            <a:r>
              <a:rPr lang="en-GB" sz="2400"/>
              <a:t>https://martinfowler.com/bliki/BoundedContext.html</a:t>
            </a:r>
            <a:endParaRPr sz="2400"/>
          </a:p>
        </p:txBody>
      </p:sp>
      <p:sp>
        <p:nvSpPr>
          <p:cNvPr id="1058" name="Google Shape;1058;p1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1059" name="Google Shape;1059;p140"/>
          <p:cNvPicPr preferRelativeResize="0"/>
          <p:nvPr/>
        </p:nvPicPr>
        <p:blipFill>
          <a:blip r:embed="rId3">
            <a:alphaModFix/>
          </a:blip>
          <a:stretch>
            <a:fillRect/>
          </a:stretch>
        </p:blipFill>
        <p:spPr>
          <a:xfrm>
            <a:off x="1874476" y="874225"/>
            <a:ext cx="5311301" cy="3446250"/>
          </a:xfrm>
          <a:prstGeom prst="rect">
            <a:avLst/>
          </a:prstGeom>
          <a:noFill/>
          <a:ln>
            <a:noFill/>
          </a:ln>
        </p:spPr>
      </p:pic>
      <p:sp>
        <p:nvSpPr>
          <p:cNvPr id="1060" name="Google Shape;1060;p140"/>
          <p:cNvSpPr txBox="1"/>
          <p:nvPr/>
        </p:nvSpPr>
        <p:spPr>
          <a:xfrm>
            <a:off x="101261" y="-116025"/>
            <a:ext cx="8941500" cy="1029600"/>
          </a:xfrm>
          <a:prstGeom prst="rect">
            <a:avLst/>
          </a:prstGeom>
          <a:noFill/>
          <a:ln>
            <a:noFill/>
          </a:ln>
        </p:spPr>
        <p:txBody>
          <a:bodyPr anchorCtr="0" anchor="ctr" bIns="68575" lIns="68575" spcFirstLastPara="1" rIns="68575" wrap="square" tIns="68575">
            <a:noAutofit/>
          </a:bodyPr>
          <a:lstStyle/>
          <a:p>
            <a:pPr indent="0" lvl="0" marL="0" rtl="0" algn="l">
              <a:lnSpc>
                <a:spcPct val="95000"/>
              </a:lnSpc>
              <a:spcBef>
                <a:spcPts val="0"/>
              </a:spcBef>
              <a:spcAft>
                <a:spcPts val="0"/>
              </a:spcAft>
              <a:buNone/>
            </a:pPr>
            <a:r>
              <a:rPr lang="en-GB" sz="4800">
                <a:solidFill>
                  <a:srgbClr val="F3F3F3"/>
                </a:solidFill>
              </a:rPr>
              <a:t>Context Map Example</a:t>
            </a:r>
            <a:endParaRPr sz="4800">
              <a:solidFill>
                <a:srgbClr val="F3F3F3"/>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4" name="Shape 1064"/>
        <p:cNvGrpSpPr/>
        <p:nvPr/>
      </p:nvGrpSpPr>
      <p:grpSpPr>
        <a:xfrm>
          <a:off x="0" y="0"/>
          <a:ext cx="0" cy="0"/>
          <a:chOff x="0" y="0"/>
          <a:chExt cx="0" cy="0"/>
        </a:xfrm>
      </p:grpSpPr>
      <p:sp>
        <p:nvSpPr>
          <p:cNvPr id="1065" name="Google Shape;1065;p141"/>
          <p:cNvSpPr txBox="1"/>
          <p:nvPr>
            <p:ph type="title"/>
          </p:nvPr>
        </p:nvSpPr>
        <p:spPr>
          <a:xfrm>
            <a:off x="311700" y="1772175"/>
            <a:ext cx="8520600" cy="147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5000"/>
              <a:t>Design Guidance:</a:t>
            </a:r>
            <a:endParaRPr sz="5000"/>
          </a:p>
          <a:p>
            <a:pPr indent="0" lvl="0" marL="0" rtl="0" algn="ctr">
              <a:spcBef>
                <a:spcPts val="0"/>
              </a:spcBef>
              <a:spcAft>
                <a:spcPts val="0"/>
              </a:spcAft>
              <a:buNone/>
            </a:pPr>
            <a:r>
              <a:rPr lang="en-GB" sz="6000"/>
              <a:t>Context Mapping</a:t>
            </a:r>
            <a:endParaRPr sz="6000"/>
          </a:p>
        </p:txBody>
      </p:sp>
      <p:sp>
        <p:nvSpPr>
          <p:cNvPr id="1066" name="Google Shape;1066;p141"/>
          <p:cNvSpPr/>
          <p:nvPr/>
        </p:nvSpPr>
        <p:spPr>
          <a:xfrm>
            <a:off x="459325" y="317000"/>
            <a:ext cx="3783000" cy="12360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t>Documentation</a:t>
            </a:r>
            <a:endParaRPr sz="3600"/>
          </a:p>
        </p:txBody>
      </p:sp>
      <p:sp>
        <p:nvSpPr>
          <p:cNvPr id="1067" name="Google Shape;1067;p141"/>
          <p:cNvSpPr/>
          <p:nvPr/>
        </p:nvSpPr>
        <p:spPr>
          <a:xfrm>
            <a:off x="4878925" y="317000"/>
            <a:ext cx="3783000" cy="12360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t>Communication</a:t>
            </a:r>
            <a:endParaRPr sz="3600"/>
          </a:p>
        </p:txBody>
      </p:sp>
      <p:sp>
        <p:nvSpPr>
          <p:cNvPr id="1068" name="Google Shape;1068;p141"/>
          <p:cNvSpPr/>
          <p:nvPr/>
        </p:nvSpPr>
        <p:spPr>
          <a:xfrm>
            <a:off x="2776650" y="3469450"/>
            <a:ext cx="3407100" cy="14781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t>Current State</a:t>
            </a:r>
            <a:endParaRPr sz="3600"/>
          </a:p>
        </p:txBody>
      </p:sp>
      <p:sp>
        <p:nvSpPr>
          <p:cNvPr id="1069" name="Google Shape;1069;p1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6"/>
                                        </p:tgtEl>
                                        <p:attrNameLst>
                                          <p:attrName>style.visibility</p:attrName>
                                        </p:attrNameLst>
                                      </p:cBhvr>
                                      <p:to>
                                        <p:strVal val="visible"/>
                                      </p:to>
                                    </p:set>
                                    <p:animEffect filter="fade" transition="in">
                                      <p:cBhvr>
                                        <p:cTn dur="1000"/>
                                        <p:tgtEl>
                                          <p:spTgt spid="10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7"/>
                                        </p:tgtEl>
                                        <p:attrNameLst>
                                          <p:attrName>style.visibility</p:attrName>
                                        </p:attrNameLst>
                                      </p:cBhvr>
                                      <p:to>
                                        <p:strVal val="visible"/>
                                      </p:to>
                                    </p:set>
                                    <p:animEffect filter="fade" transition="in">
                                      <p:cBhvr>
                                        <p:cTn dur="1000"/>
                                        <p:tgtEl>
                                          <p:spTgt spid="10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8"/>
                                        </p:tgtEl>
                                        <p:attrNameLst>
                                          <p:attrName>style.visibility</p:attrName>
                                        </p:attrNameLst>
                                      </p:cBhvr>
                                      <p:to>
                                        <p:strVal val="visible"/>
                                      </p:to>
                                    </p:set>
                                    <p:animEffect filter="fade" transition="in">
                                      <p:cBhvr>
                                        <p:cTn dur="1000"/>
                                        <p:tgtEl>
                                          <p:spTgt spid="10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3" name="Shape 1073"/>
        <p:cNvGrpSpPr/>
        <p:nvPr/>
      </p:nvGrpSpPr>
      <p:grpSpPr>
        <a:xfrm>
          <a:off x="0" y="0"/>
          <a:ext cx="0" cy="0"/>
          <a:chOff x="0" y="0"/>
          <a:chExt cx="0" cy="0"/>
        </a:xfrm>
      </p:grpSpPr>
      <p:sp>
        <p:nvSpPr>
          <p:cNvPr id="1074" name="Google Shape;1074;p14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Galactic Modeling Language</a:t>
            </a:r>
            <a:endParaRPr sz="6000"/>
          </a:p>
        </p:txBody>
      </p:sp>
      <p:sp>
        <p:nvSpPr>
          <p:cNvPr id="1075" name="Google Shape;1075;p142"/>
          <p:cNvSpPr/>
          <p:nvPr/>
        </p:nvSpPr>
        <p:spPr>
          <a:xfrm>
            <a:off x="935300" y="376150"/>
            <a:ext cx="2221200" cy="12108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6000"/>
              <a:t>Box</a:t>
            </a:r>
            <a:endParaRPr sz="6000"/>
          </a:p>
        </p:txBody>
      </p:sp>
      <p:sp>
        <p:nvSpPr>
          <p:cNvPr id="1076" name="Google Shape;1076;p142"/>
          <p:cNvSpPr/>
          <p:nvPr/>
        </p:nvSpPr>
        <p:spPr>
          <a:xfrm>
            <a:off x="4973650" y="376150"/>
            <a:ext cx="2221200" cy="12108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6000"/>
              <a:t>Line</a:t>
            </a:r>
            <a:endParaRPr sz="6000"/>
          </a:p>
        </p:txBody>
      </p:sp>
      <p:sp>
        <p:nvSpPr>
          <p:cNvPr id="1077" name="Google Shape;1077;p142"/>
          <p:cNvSpPr/>
          <p:nvPr/>
        </p:nvSpPr>
        <p:spPr>
          <a:xfrm>
            <a:off x="3156500" y="3710200"/>
            <a:ext cx="2221200" cy="12108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6000"/>
              <a:t>Label</a:t>
            </a:r>
            <a:endParaRPr sz="6000"/>
          </a:p>
        </p:txBody>
      </p:sp>
      <p:sp>
        <p:nvSpPr>
          <p:cNvPr id="1078" name="Google Shape;1078;p1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5"/>
                                        </p:tgtEl>
                                        <p:attrNameLst>
                                          <p:attrName>style.visibility</p:attrName>
                                        </p:attrNameLst>
                                      </p:cBhvr>
                                      <p:to>
                                        <p:strVal val="visible"/>
                                      </p:to>
                                    </p:set>
                                    <p:animEffect filter="fade" transition="in">
                                      <p:cBhvr>
                                        <p:cTn dur="1000"/>
                                        <p:tgtEl>
                                          <p:spTgt spid="10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6"/>
                                        </p:tgtEl>
                                        <p:attrNameLst>
                                          <p:attrName>style.visibility</p:attrName>
                                        </p:attrNameLst>
                                      </p:cBhvr>
                                      <p:to>
                                        <p:strVal val="visible"/>
                                      </p:to>
                                    </p:set>
                                    <p:animEffect filter="fade" transition="in">
                                      <p:cBhvr>
                                        <p:cTn dur="1000"/>
                                        <p:tgtEl>
                                          <p:spTgt spid="10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7"/>
                                        </p:tgtEl>
                                        <p:attrNameLst>
                                          <p:attrName>style.visibility</p:attrName>
                                        </p:attrNameLst>
                                      </p:cBhvr>
                                      <p:to>
                                        <p:strVal val="visible"/>
                                      </p:to>
                                    </p:set>
                                    <p:animEffect filter="fade" transition="in">
                                      <p:cBhvr>
                                        <p:cTn dur="1000"/>
                                        <p:tgtEl>
                                          <p:spTgt spid="10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2" name="Shape 1082"/>
        <p:cNvGrpSpPr/>
        <p:nvPr/>
      </p:nvGrpSpPr>
      <p:grpSpPr>
        <a:xfrm>
          <a:off x="0" y="0"/>
          <a:ext cx="0" cy="0"/>
          <a:chOff x="0" y="0"/>
          <a:chExt cx="0" cy="0"/>
        </a:xfrm>
      </p:grpSpPr>
      <p:sp>
        <p:nvSpPr>
          <p:cNvPr id="1083" name="Google Shape;1083;p143"/>
          <p:cNvSpPr txBox="1"/>
          <p:nvPr>
            <p:ph type="title"/>
          </p:nvPr>
        </p:nvSpPr>
        <p:spPr>
          <a:xfrm>
            <a:off x="311700" y="43119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3000"/>
              <a:t>Context Map, Martin Fowler</a:t>
            </a:r>
            <a:endParaRPr sz="3000"/>
          </a:p>
          <a:p>
            <a:pPr indent="0" lvl="0" marL="0" rtl="0" algn="ctr">
              <a:spcBef>
                <a:spcPts val="0"/>
              </a:spcBef>
              <a:spcAft>
                <a:spcPts val="0"/>
              </a:spcAft>
              <a:buNone/>
            </a:pPr>
            <a:r>
              <a:rPr lang="en-GB" sz="2400"/>
              <a:t>https://martinfowler.com/bliki/BoundedContext.html</a:t>
            </a:r>
            <a:endParaRPr sz="2400"/>
          </a:p>
        </p:txBody>
      </p:sp>
      <p:sp>
        <p:nvSpPr>
          <p:cNvPr id="1084" name="Google Shape;1084;p1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1085" name="Google Shape;1085;p143"/>
          <p:cNvPicPr preferRelativeResize="0"/>
          <p:nvPr/>
        </p:nvPicPr>
        <p:blipFill>
          <a:blip r:embed="rId3">
            <a:alphaModFix/>
          </a:blip>
          <a:stretch>
            <a:fillRect/>
          </a:stretch>
        </p:blipFill>
        <p:spPr>
          <a:xfrm>
            <a:off x="1874476" y="874225"/>
            <a:ext cx="5311301" cy="3446250"/>
          </a:xfrm>
          <a:prstGeom prst="rect">
            <a:avLst/>
          </a:prstGeom>
          <a:noFill/>
          <a:ln>
            <a:noFill/>
          </a:ln>
        </p:spPr>
      </p:pic>
      <p:sp>
        <p:nvSpPr>
          <p:cNvPr id="1086" name="Google Shape;1086;p143"/>
          <p:cNvSpPr txBox="1"/>
          <p:nvPr/>
        </p:nvSpPr>
        <p:spPr>
          <a:xfrm>
            <a:off x="101261" y="-116025"/>
            <a:ext cx="8941500" cy="1029600"/>
          </a:xfrm>
          <a:prstGeom prst="rect">
            <a:avLst/>
          </a:prstGeom>
          <a:noFill/>
          <a:ln>
            <a:noFill/>
          </a:ln>
        </p:spPr>
        <p:txBody>
          <a:bodyPr anchorCtr="0" anchor="ctr" bIns="68575" lIns="68575" spcFirstLastPara="1" rIns="68575" wrap="square" tIns="68575">
            <a:noAutofit/>
          </a:bodyPr>
          <a:lstStyle/>
          <a:p>
            <a:pPr indent="0" lvl="0" marL="0" rtl="0" algn="l">
              <a:lnSpc>
                <a:spcPct val="95000"/>
              </a:lnSpc>
              <a:spcBef>
                <a:spcPts val="0"/>
              </a:spcBef>
              <a:spcAft>
                <a:spcPts val="0"/>
              </a:spcAft>
              <a:buNone/>
            </a:pPr>
            <a:r>
              <a:rPr lang="en-GB" sz="4800">
                <a:solidFill>
                  <a:srgbClr val="F3F3F3"/>
                </a:solidFill>
              </a:rPr>
              <a:t>Context Map Example</a:t>
            </a:r>
            <a:endParaRPr sz="4800">
              <a:solidFill>
                <a:srgbClr val="F3F3F3"/>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0" name="Shape 1090"/>
        <p:cNvGrpSpPr/>
        <p:nvPr/>
      </p:nvGrpSpPr>
      <p:grpSpPr>
        <a:xfrm>
          <a:off x="0" y="0"/>
          <a:ext cx="0" cy="0"/>
          <a:chOff x="0" y="0"/>
          <a:chExt cx="0" cy="0"/>
        </a:xfrm>
      </p:grpSpPr>
      <p:sp>
        <p:nvSpPr>
          <p:cNvPr id="1091" name="Google Shape;1091;p144"/>
          <p:cNvSpPr/>
          <p:nvPr/>
        </p:nvSpPr>
        <p:spPr>
          <a:xfrm>
            <a:off x="651375" y="501200"/>
            <a:ext cx="3406200" cy="1365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One Size Fits All</a:t>
            </a:r>
            <a:endParaRPr sz="4800"/>
          </a:p>
        </p:txBody>
      </p:sp>
      <p:sp>
        <p:nvSpPr>
          <p:cNvPr id="1092" name="Google Shape;1092;p144"/>
          <p:cNvSpPr/>
          <p:nvPr/>
        </p:nvSpPr>
        <p:spPr>
          <a:xfrm>
            <a:off x="4840750" y="501200"/>
            <a:ext cx="3406200" cy="1365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Dogmatism</a:t>
            </a:r>
            <a:endParaRPr sz="4800"/>
          </a:p>
        </p:txBody>
      </p:sp>
      <p:sp>
        <p:nvSpPr>
          <p:cNvPr id="1093" name="Google Shape;1093;p144"/>
          <p:cNvSpPr/>
          <p:nvPr/>
        </p:nvSpPr>
        <p:spPr>
          <a:xfrm>
            <a:off x="659350" y="501200"/>
            <a:ext cx="3406200" cy="13656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One Size Fits All</a:t>
            </a:r>
            <a:endParaRPr sz="4800"/>
          </a:p>
        </p:txBody>
      </p:sp>
      <p:sp>
        <p:nvSpPr>
          <p:cNvPr id="1094" name="Google Shape;1094;p144"/>
          <p:cNvSpPr/>
          <p:nvPr/>
        </p:nvSpPr>
        <p:spPr>
          <a:xfrm>
            <a:off x="4840750" y="500275"/>
            <a:ext cx="3406200" cy="13656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Dogmatism</a:t>
            </a:r>
            <a:endParaRPr sz="4800"/>
          </a:p>
        </p:txBody>
      </p:sp>
      <p:sp>
        <p:nvSpPr>
          <p:cNvPr id="1095" name="Google Shape;1095;p144"/>
          <p:cNvSpPr/>
          <p:nvPr/>
        </p:nvSpPr>
        <p:spPr>
          <a:xfrm>
            <a:off x="4840750" y="3276700"/>
            <a:ext cx="3406200" cy="1365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No Expiry Date</a:t>
            </a:r>
            <a:endParaRPr sz="4800"/>
          </a:p>
        </p:txBody>
      </p:sp>
      <p:sp>
        <p:nvSpPr>
          <p:cNvPr id="1096" name="Google Shape;1096;p144"/>
          <p:cNvSpPr/>
          <p:nvPr/>
        </p:nvSpPr>
        <p:spPr>
          <a:xfrm>
            <a:off x="651375" y="3276700"/>
            <a:ext cx="3406200" cy="1365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No Pattern</a:t>
            </a:r>
            <a:endParaRPr sz="4800"/>
          </a:p>
          <a:p>
            <a:pPr indent="0" lvl="0" marL="0" rtl="0" algn="ctr">
              <a:spcBef>
                <a:spcPts val="0"/>
              </a:spcBef>
              <a:spcAft>
                <a:spcPts val="0"/>
              </a:spcAft>
              <a:buNone/>
            </a:pPr>
            <a:r>
              <a:rPr lang="en-GB" sz="4800"/>
              <a:t>Evolution</a:t>
            </a:r>
            <a:endParaRPr sz="4800"/>
          </a:p>
        </p:txBody>
      </p:sp>
      <p:sp>
        <p:nvSpPr>
          <p:cNvPr id="1097" name="Google Shape;1097;p144"/>
          <p:cNvSpPr/>
          <p:nvPr/>
        </p:nvSpPr>
        <p:spPr>
          <a:xfrm>
            <a:off x="659350" y="3276700"/>
            <a:ext cx="3406200" cy="13656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No Pattern</a:t>
            </a:r>
            <a:endParaRPr sz="4800"/>
          </a:p>
          <a:p>
            <a:pPr indent="0" lvl="0" marL="0" rtl="0" algn="ctr">
              <a:spcBef>
                <a:spcPts val="0"/>
              </a:spcBef>
              <a:spcAft>
                <a:spcPts val="0"/>
              </a:spcAft>
              <a:buNone/>
            </a:pPr>
            <a:r>
              <a:rPr lang="en-GB" sz="4800"/>
              <a:t>Evolution</a:t>
            </a:r>
            <a:endParaRPr sz="4800"/>
          </a:p>
        </p:txBody>
      </p:sp>
      <p:sp>
        <p:nvSpPr>
          <p:cNvPr id="1098" name="Google Shape;1098;p144"/>
          <p:cNvSpPr/>
          <p:nvPr/>
        </p:nvSpPr>
        <p:spPr>
          <a:xfrm>
            <a:off x="4840750" y="3276700"/>
            <a:ext cx="3406200" cy="13656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No Expiry Date</a:t>
            </a:r>
            <a:endParaRPr sz="4800"/>
          </a:p>
        </p:txBody>
      </p:sp>
      <p:sp>
        <p:nvSpPr>
          <p:cNvPr id="1099" name="Google Shape;1099;p14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Domain Driven Design</a:t>
            </a:r>
            <a:endParaRPr sz="6000"/>
          </a:p>
        </p:txBody>
      </p:sp>
      <p:sp>
        <p:nvSpPr>
          <p:cNvPr id="1100" name="Google Shape;1100;p144"/>
          <p:cNvSpPr/>
          <p:nvPr/>
        </p:nvSpPr>
        <p:spPr>
          <a:xfrm>
            <a:off x="651375" y="501200"/>
            <a:ext cx="3406200" cy="1365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One Size Fits All</a:t>
            </a:r>
            <a:endParaRPr sz="4800"/>
          </a:p>
        </p:txBody>
      </p:sp>
      <p:sp>
        <p:nvSpPr>
          <p:cNvPr id="1101" name="Google Shape;1101;p144"/>
          <p:cNvSpPr/>
          <p:nvPr/>
        </p:nvSpPr>
        <p:spPr>
          <a:xfrm>
            <a:off x="651375" y="501200"/>
            <a:ext cx="3406200" cy="1365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Context Matters</a:t>
            </a:r>
            <a:endParaRPr sz="4800"/>
          </a:p>
        </p:txBody>
      </p:sp>
      <p:sp>
        <p:nvSpPr>
          <p:cNvPr id="1102" name="Google Shape;1102;p144"/>
          <p:cNvSpPr/>
          <p:nvPr/>
        </p:nvSpPr>
        <p:spPr>
          <a:xfrm>
            <a:off x="4840750" y="501200"/>
            <a:ext cx="3406200" cy="1365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Dogmatism</a:t>
            </a:r>
            <a:endParaRPr sz="4800"/>
          </a:p>
        </p:txBody>
      </p:sp>
      <p:sp>
        <p:nvSpPr>
          <p:cNvPr id="1103" name="Google Shape;1103;p144"/>
          <p:cNvSpPr/>
          <p:nvPr/>
        </p:nvSpPr>
        <p:spPr>
          <a:xfrm>
            <a:off x="4840750" y="501200"/>
            <a:ext cx="3406200" cy="1365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Guidance</a:t>
            </a:r>
            <a:endParaRPr sz="4800"/>
          </a:p>
        </p:txBody>
      </p:sp>
      <p:sp>
        <p:nvSpPr>
          <p:cNvPr id="1104" name="Google Shape;1104;p144"/>
          <p:cNvSpPr/>
          <p:nvPr/>
        </p:nvSpPr>
        <p:spPr>
          <a:xfrm>
            <a:off x="651375" y="3276700"/>
            <a:ext cx="3406200" cy="1365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No Pattern</a:t>
            </a:r>
            <a:endParaRPr sz="4800"/>
          </a:p>
          <a:p>
            <a:pPr indent="0" lvl="0" marL="0" rtl="0" algn="ctr">
              <a:spcBef>
                <a:spcPts val="0"/>
              </a:spcBef>
              <a:spcAft>
                <a:spcPts val="0"/>
              </a:spcAft>
              <a:buNone/>
            </a:pPr>
            <a:r>
              <a:rPr lang="en-GB" sz="4800"/>
              <a:t>Evolution</a:t>
            </a:r>
            <a:endParaRPr sz="4800"/>
          </a:p>
        </p:txBody>
      </p:sp>
      <p:sp>
        <p:nvSpPr>
          <p:cNvPr id="1105" name="Google Shape;1105;p144"/>
          <p:cNvSpPr/>
          <p:nvPr/>
        </p:nvSpPr>
        <p:spPr>
          <a:xfrm>
            <a:off x="659350" y="3276700"/>
            <a:ext cx="3406200" cy="1365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Pattern</a:t>
            </a:r>
            <a:endParaRPr sz="4800"/>
          </a:p>
          <a:p>
            <a:pPr indent="0" lvl="0" marL="0" rtl="0" algn="ctr">
              <a:spcBef>
                <a:spcPts val="0"/>
              </a:spcBef>
              <a:spcAft>
                <a:spcPts val="0"/>
              </a:spcAft>
              <a:buNone/>
            </a:pPr>
            <a:r>
              <a:rPr lang="en-GB" sz="4800"/>
              <a:t>Evolution</a:t>
            </a:r>
            <a:endParaRPr sz="4800"/>
          </a:p>
        </p:txBody>
      </p:sp>
      <p:sp>
        <p:nvSpPr>
          <p:cNvPr id="1106" name="Google Shape;1106;p144"/>
          <p:cNvSpPr/>
          <p:nvPr/>
        </p:nvSpPr>
        <p:spPr>
          <a:xfrm>
            <a:off x="4840750" y="3276700"/>
            <a:ext cx="3406200" cy="1365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No Expiry Date</a:t>
            </a:r>
            <a:endParaRPr sz="4800"/>
          </a:p>
        </p:txBody>
      </p:sp>
      <p:sp>
        <p:nvSpPr>
          <p:cNvPr id="1107" name="Google Shape;1107;p144"/>
          <p:cNvSpPr/>
          <p:nvPr/>
        </p:nvSpPr>
        <p:spPr>
          <a:xfrm>
            <a:off x="4840750" y="3276700"/>
            <a:ext cx="3406200" cy="1365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Expiration Date</a:t>
            </a:r>
            <a:endParaRPr sz="4800"/>
          </a:p>
        </p:txBody>
      </p:sp>
      <p:sp>
        <p:nvSpPr>
          <p:cNvPr id="1108" name="Google Shape;1108;p144"/>
          <p:cNvSpPr/>
          <p:nvPr/>
        </p:nvSpPr>
        <p:spPr>
          <a:xfrm>
            <a:off x="651375" y="501200"/>
            <a:ext cx="3406200" cy="13656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Context Matters</a:t>
            </a:r>
            <a:endParaRPr sz="4800"/>
          </a:p>
        </p:txBody>
      </p:sp>
      <p:sp>
        <p:nvSpPr>
          <p:cNvPr id="1109" name="Google Shape;1109;p144"/>
          <p:cNvSpPr/>
          <p:nvPr/>
        </p:nvSpPr>
        <p:spPr>
          <a:xfrm>
            <a:off x="4840750" y="501200"/>
            <a:ext cx="3406200" cy="13656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Guidance</a:t>
            </a:r>
            <a:endParaRPr sz="4800"/>
          </a:p>
        </p:txBody>
      </p:sp>
      <p:sp>
        <p:nvSpPr>
          <p:cNvPr id="1110" name="Google Shape;1110;p144"/>
          <p:cNvSpPr/>
          <p:nvPr/>
        </p:nvSpPr>
        <p:spPr>
          <a:xfrm>
            <a:off x="659350" y="3276700"/>
            <a:ext cx="3406200" cy="13656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Design</a:t>
            </a:r>
            <a:endParaRPr sz="4800"/>
          </a:p>
          <a:p>
            <a:pPr indent="0" lvl="0" marL="0" rtl="0" algn="ctr">
              <a:spcBef>
                <a:spcPts val="0"/>
              </a:spcBef>
              <a:spcAft>
                <a:spcPts val="0"/>
              </a:spcAft>
              <a:buNone/>
            </a:pPr>
            <a:r>
              <a:rPr lang="en-GB" sz="4800"/>
              <a:t>Evolution</a:t>
            </a:r>
            <a:endParaRPr sz="4800"/>
          </a:p>
        </p:txBody>
      </p:sp>
      <p:sp>
        <p:nvSpPr>
          <p:cNvPr id="1111" name="Google Shape;1111;p144"/>
          <p:cNvSpPr/>
          <p:nvPr/>
        </p:nvSpPr>
        <p:spPr>
          <a:xfrm>
            <a:off x="4840750" y="3276700"/>
            <a:ext cx="3406200" cy="13656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Design Lifetime</a:t>
            </a:r>
            <a:endParaRPr sz="4800"/>
          </a:p>
        </p:txBody>
      </p:sp>
      <p:sp>
        <p:nvSpPr>
          <p:cNvPr id="1112" name="Google Shape;1112;p144"/>
          <p:cNvSpPr/>
          <p:nvPr/>
        </p:nvSpPr>
        <p:spPr>
          <a:xfrm>
            <a:off x="651375" y="501200"/>
            <a:ext cx="3406200" cy="1365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Context Matters</a:t>
            </a:r>
            <a:endParaRPr sz="4800"/>
          </a:p>
        </p:txBody>
      </p:sp>
      <p:sp>
        <p:nvSpPr>
          <p:cNvPr id="1113" name="Google Shape;1113;p144"/>
          <p:cNvSpPr/>
          <p:nvPr/>
        </p:nvSpPr>
        <p:spPr>
          <a:xfrm>
            <a:off x="651375" y="501200"/>
            <a:ext cx="3406200" cy="13656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Context Matters</a:t>
            </a:r>
            <a:endParaRPr sz="4800"/>
          </a:p>
        </p:txBody>
      </p:sp>
      <p:sp>
        <p:nvSpPr>
          <p:cNvPr id="1114" name="Google Shape;1114;p144"/>
          <p:cNvSpPr/>
          <p:nvPr/>
        </p:nvSpPr>
        <p:spPr>
          <a:xfrm>
            <a:off x="4840750" y="501200"/>
            <a:ext cx="3406200" cy="1365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Design</a:t>
            </a:r>
            <a:endParaRPr sz="4800"/>
          </a:p>
          <a:p>
            <a:pPr indent="0" lvl="0" marL="0" rtl="0" algn="ctr">
              <a:spcBef>
                <a:spcPts val="0"/>
              </a:spcBef>
              <a:spcAft>
                <a:spcPts val="0"/>
              </a:spcAft>
              <a:buNone/>
            </a:pPr>
            <a:r>
              <a:rPr lang="en-GB" sz="4800"/>
              <a:t>Guidance</a:t>
            </a:r>
            <a:endParaRPr sz="4800"/>
          </a:p>
        </p:txBody>
      </p:sp>
      <p:sp>
        <p:nvSpPr>
          <p:cNvPr id="1115" name="Google Shape;1115;p144"/>
          <p:cNvSpPr/>
          <p:nvPr/>
        </p:nvSpPr>
        <p:spPr>
          <a:xfrm>
            <a:off x="4840750" y="501200"/>
            <a:ext cx="3406200" cy="13656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Design Guidance</a:t>
            </a:r>
            <a:endParaRPr sz="4800"/>
          </a:p>
        </p:txBody>
      </p:sp>
      <p:sp>
        <p:nvSpPr>
          <p:cNvPr id="1116" name="Google Shape;1116;p144"/>
          <p:cNvSpPr/>
          <p:nvPr/>
        </p:nvSpPr>
        <p:spPr>
          <a:xfrm>
            <a:off x="659350" y="3276700"/>
            <a:ext cx="3406200" cy="1365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Design</a:t>
            </a:r>
            <a:endParaRPr sz="4800"/>
          </a:p>
          <a:p>
            <a:pPr indent="0" lvl="0" marL="0" rtl="0" algn="ctr">
              <a:spcBef>
                <a:spcPts val="0"/>
              </a:spcBef>
              <a:spcAft>
                <a:spcPts val="0"/>
              </a:spcAft>
              <a:buNone/>
            </a:pPr>
            <a:r>
              <a:rPr lang="en-GB" sz="4800"/>
              <a:t>Evolution</a:t>
            </a:r>
            <a:endParaRPr sz="4800"/>
          </a:p>
        </p:txBody>
      </p:sp>
      <p:sp>
        <p:nvSpPr>
          <p:cNvPr id="1117" name="Google Shape;1117;p1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5"/>
                                        </p:tgtEl>
                                        <p:attrNameLst>
                                          <p:attrName>style.visibility</p:attrName>
                                        </p:attrNameLst>
                                      </p:cBhvr>
                                      <p:to>
                                        <p:strVal val="visible"/>
                                      </p:to>
                                    </p:set>
                                    <p:animEffect filter="fade" transition="in">
                                      <p:cBhvr>
                                        <p:cTn dur="1"/>
                                        <p:tgtEl>
                                          <p:spTgt spid="1115"/>
                                        </p:tgtEl>
                                      </p:cBhvr>
                                    </p:animEffect>
                                  </p:childTnLst>
                                </p:cTn>
                              </p:par>
                              <p:par>
                                <p:cTn fill="hold" nodeType="withEffect" presetClass="entr" presetID="10" presetSubtype="0">
                                  <p:stCondLst>
                                    <p:cond delay="0"/>
                                  </p:stCondLst>
                                  <p:childTnLst>
                                    <p:set>
                                      <p:cBhvr>
                                        <p:cTn dur="1" fill="hold">
                                          <p:stCondLst>
                                            <p:cond delay="0"/>
                                          </p:stCondLst>
                                        </p:cTn>
                                        <p:tgtEl>
                                          <p:spTgt spid="1116"/>
                                        </p:tgtEl>
                                        <p:attrNameLst>
                                          <p:attrName>style.visibility</p:attrName>
                                        </p:attrNameLst>
                                      </p:cBhvr>
                                      <p:to>
                                        <p:strVal val="visible"/>
                                      </p:to>
                                    </p:set>
                                    <p:animEffect filter="fade" transition="in">
                                      <p:cBhvr>
                                        <p:cTn dur="1"/>
                                        <p:tgtEl>
                                          <p:spTgt spid="11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1" name="Shape 1121"/>
        <p:cNvGrpSpPr/>
        <p:nvPr/>
      </p:nvGrpSpPr>
      <p:grpSpPr>
        <a:xfrm>
          <a:off x="0" y="0"/>
          <a:ext cx="0" cy="0"/>
          <a:chOff x="0" y="0"/>
          <a:chExt cx="0" cy="0"/>
        </a:xfrm>
      </p:grpSpPr>
      <p:sp>
        <p:nvSpPr>
          <p:cNvPr id="1122" name="Google Shape;1122;p145"/>
          <p:cNvSpPr txBox="1"/>
          <p:nvPr>
            <p:ph type="title"/>
          </p:nvPr>
        </p:nvSpPr>
        <p:spPr>
          <a:xfrm>
            <a:off x="311700" y="1832700"/>
            <a:ext cx="8520600" cy="147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5000"/>
              <a:t>Design Evolution:</a:t>
            </a:r>
            <a:endParaRPr sz="5000"/>
          </a:p>
          <a:p>
            <a:pPr indent="0" lvl="0" marL="0" rtl="0" algn="ctr">
              <a:spcBef>
                <a:spcPts val="0"/>
              </a:spcBef>
              <a:spcAft>
                <a:spcPts val="0"/>
              </a:spcAft>
              <a:buNone/>
            </a:pPr>
            <a:r>
              <a:rPr lang="en-GB" sz="6000"/>
              <a:t>Strategic Decisions</a:t>
            </a:r>
            <a:endParaRPr sz="6000"/>
          </a:p>
        </p:txBody>
      </p:sp>
      <p:sp>
        <p:nvSpPr>
          <p:cNvPr id="1123" name="Google Shape;1123;p145"/>
          <p:cNvSpPr/>
          <p:nvPr/>
        </p:nvSpPr>
        <p:spPr>
          <a:xfrm>
            <a:off x="400850" y="187450"/>
            <a:ext cx="3957900" cy="14781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Team Collaboration</a:t>
            </a:r>
            <a:endParaRPr sz="4800"/>
          </a:p>
        </p:txBody>
      </p:sp>
      <p:sp>
        <p:nvSpPr>
          <p:cNvPr id="1124" name="Google Shape;1124;p145"/>
          <p:cNvSpPr/>
          <p:nvPr/>
        </p:nvSpPr>
        <p:spPr>
          <a:xfrm>
            <a:off x="4853275" y="187450"/>
            <a:ext cx="3407100" cy="14781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Absorbing Feedback</a:t>
            </a:r>
            <a:endParaRPr sz="4800"/>
          </a:p>
        </p:txBody>
      </p:sp>
      <p:sp>
        <p:nvSpPr>
          <p:cNvPr id="1125" name="Google Shape;1125;p145"/>
          <p:cNvSpPr/>
          <p:nvPr/>
        </p:nvSpPr>
        <p:spPr>
          <a:xfrm>
            <a:off x="2438400" y="3532700"/>
            <a:ext cx="4267200" cy="14781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Experience Diversity</a:t>
            </a:r>
            <a:endParaRPr sz="4800"/>
          </a:p>
        </p:txBody>
      </p:sp>
      <p:sp>
        <p:nvSpPr>
          <p:cNvPr id="1126" name="Google Shape;1126;p1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3"/>
                                        </p:tgtEl>
                                        <p:attrNameLst>
                                          <p:attrName>style.visibility</p:attrName>
                                        </p:attrNameLst>
                                      </p:cBhvr>
                                      <p:to>
                                        <p:strVal val="visible"/>
                                      </p:to>
                                    </p:set>
                                    <p:animEffect filter="fade" transition="in">
                                      <p:cBhvr>
                                        <p:cTn dur="1000"/>
                                        <p:tgtEl>
                                          <p:spTgt spid="11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4"/>
                                        </p:tgtEl>
                                        <p:attrNameLst>
                                          <p:attrName>style.visibility</p:attrName>
                                        </p:attrNameLst>
                                      </p:cBhvr>
                                      <p:to>
                                        <p:strVal val="visible"/>
                                      </p:to>
                                    </p:set>
                                    <p:animEffect filter="fade" transition="in">
                                      <p:cBhvr>
                                        <p:cTn dur="1000"/>
                                        <p:tgtEl>
                                          <p:spTgt spid="11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5"/>
                                        </p:tgtEl>
                                        <p:attrNameLst>
                                          <p:attrName>style.visibility</p:attrName>
                                        </p:attrNameLst>
                                      </p:cBhvr>
                                      <p:to>
                                        <p:strVal val="visible"/>
                                      </p:to>
                                    </p:set>
                                    <p:animEffect filter="fade" transition="in">
                                      <p:cBhvr>
                                        <p:cTn dur="1000"/>
                                        <p:tgtEl>
                                          <p:spTgt spid="11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7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7200"/>
              <a:t>How many elements is that?</a:t>
            </a:r>
            <a:endParaRPr sz="7200"/>
          </a:p>
        </p:txBody>
      </p:sp>
      <p:sp>
        <p:nvSpPr>
          <p:cNvPr id="335" name="Google Shape;335;p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36" name="Google Shape;336;p74"/>
          <p:cNvSpPr txBox="1"/>
          <p:nvPr>
            <p:ph type="title"/>
          </p:nvPr>
        </p:nvSpPr>
        <p:spPr>
          <a:xfrm>
            <a:off x="500550" y="20746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7200"/>
              <a:t>3 elements</a:t>
            </a:r>
            <a:endParaRPr sz="7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34"/>
                                        </p:tgtEl>
                                      </p:cBhvr>
                                    </p:animEffect>
                                    <p:set>
                                      <p:cBhvr>
                                        <p:cTn dur="1" fill="hold">
                                          <p:stCondLst>
                                            <p:cond delay="0"/>
                                          </p:stCondLst>
                                        </p:cTn>
                                        <p:tgtEl>
                                          <p:spTgt spid="33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
                                        <p:tgtEl>
                                          <p:spTgt spid="3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0" name="Shape 1130"/>
        <p:cNvGrpSpPr/>
        <p:nvPr/>
      </p:nvGrpSpPr>
      <p:grpSpPr>
        <a:xfrm>
          <a:off x="0" y="0"/>
          <a:ext cx="0" cy="0"/>
          <a:chOff x="0" y="0"/>
          <a:chExt cx="0" cy="0"/>
        </a:xfrm>
      </p:grpSpPr>
      <p:sp>
        <p:nvSpPr>
          <p:cNvPr id="1131" name="Google Shape;1131;p146"/>
          <p:cNvSpPr/>
          <p:nvPr/>
        </p:nvSpPr>
        <p:spPr>
          <a:xfrm>
            <a:off x="651375" y="501200"/>
            <a:ext cx="3406200" cy="1365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One Size Fits All</a:t>
            </a:r>
            <a:endParaRPr sz="4800"/>
          </a:p>
        </p:txBody>
      </p:sp>
      <p:sp>
        <p:nvSpPr>
          <p:cNvPr id="1132" name="Google Shape;1132;p146"/>
          <p:cNvSpPr/>
          <p:nvPr/>
        </p:nvSpPr>
        <p:spPr>
          <a:xfrm>
            <a:off x="4840750" y="501200"/>
            <a:ext cx="3406200" cy="1365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Dogmatism</a:t>
            </a:r>
            <a:endParaRPr sz="4800"/>
          </a:p>
        </p:txBody>
      </p:sp>
      <p:sp>
        <p:nvSpPr>
          <p:cNvPr id="1133" name="Google Shape;1133;p146"/>
          <p:cNvSpPr/>
          <p:nvPr/>
        </p:nvSpPr>
        <p:spPr>
          <a:xfrm>
            <a:off x="659350" y="501200"/>
            <a:ext cx="3406200" cy="13656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One Size Fits All</a:t>
            </a:r>
            <a:endParaRPr sz="4800"/>
          </a:p>
        </p:txBody>
      </p:sp>
      <p:sp>
        <p:nvSpPr>
          <p:cNvPr id="1134" name="Google Shape;1134;p146"/>
          <p:cNvSpPr/>
          <p:nvPr/>
        </p:nvSpPr>
        <p:spPr>
          <a:xfrm>
            <a:off x="4840750" y="500275"/>
            <a:ext cx="3406200" cy="13656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Dogmatism</a:t>
            </a:r>
            <a:endParaRPr sz="4800"/>
          </a:p>
        </p:txBody>
      </p:sp>
      <p:sp>
        <p:nvSpPr>
          <p:cNvPr id="1135" name="Google Shape;1135;p146"/>
          <p:cNvSpPr/>
          <p:nvPr/>
        </p:nvSpPr>
        <p:spPr>
          <a:xfrm>
            <a:off x="4840750" y="3276700"/>
            <a:ext cx="3406200" cy="1365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No Expiry Date</a:t>
            </a:r>
            <a:endParaRPr sz="4800"/>
          </a:p>
        </p:txBody>
      </p:sp>
      <p:sp>
        <p:nvSpPr>
          <p:cNvPr id="1136" name="Google Shape;1136;p146"/>
          <p:cNvSpPr/>
          <p:nvPr/>
        </p:nvSpPr>
        <p:spPr>
          <a:xfrm>
            <a:off x="651375" y="3276700"/>
            <a:ext cx="3406200" cy="1365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No Pattern</a:t>
            </a:r>
            <a:endParaRPr sz="4800"/>
          </a:p>
          <a:p>
            <a:pPr indent="0" lvl="0" marL="0" rtl="0" algn="ctr">
              <a:spcBef>
                <a:spcPts val="0"/>
              </a:spcBef>
              <a:spcAft>
                <a:spcPts val="0"/>
              </a:spcAft>
              <a:buNone/>
            </a:pPr>
            <a:r>
              <a:rPr lang="en-GB" sz="4800"/>
              <a:t>Evolution</a:t>
            </a:r>
            <a:endParaRPr sz="4800"/>
          </a:p>
        </p:txBody>
      </p:sp>
      <p:sp>
        <p:nvSpPr>
          <p:cNvPr id="1137" name="Google Shape;1137;p146"/>
          <p:cNvSpPr/>
          <p:nvPr/>
        </p:nvSpPr>
        <p:spPr>
          <a:xfrm>
            <a:off x="659350" y="3276700"/>
            <a:ext cx="3406200" cy="13656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No Pattern</a:t>
            </a:r>
            <a:endParaRPr sz="4800"/>
          </a:p>
          <a:p>
            <a:pPr indent="0" lvl="0" marL="0" rtl="0" algn="ctr">
              <a:spcBef>
                <a:spcPts val="0"/>
              </a:spcBef>
              <a:spcAft>
                <a:spcPts val="0"/>
              </a:spcAft>
              <a:buNone/>
            </a:pPr>
            <a:r>
              <a:rPr lang="en-GB" sz="4800"/>
              <a:t>Evolution</a:t>
            </a:r>
            <a:endParaRPr sz="4800"/>
          </a:p>
        </p:txBody>
      </p:sp>
      <p:sp>
        <p:nvSpPr>
          <p:cNvPr id="1138" name="Google Shape;1138;p146"/>
          <p:cNvSpPr/>
          <p:nvPr/>
        </p:nvSpPr>
        <p:spPr>
          <a:xfrm>
            <a:off x="4840750" y="3276700"/>
            <a:ext cx="3406200" cy="13656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No Expiry Date</a:t>
            </a:r>
            <a:endParaRPr sz="4800"/>
          </a:p>
        </p:txBody>
      </p:sp>
      <p:sp>
        <p:nvSpPr>
          <p:cNvPr id="1139" name="Google Shape;1139;p14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Domain Driven Design</a:t>
            </a:r>
            <a:endParaRPr sz="6000"/>
          </a:p>
        </p:txBody>
      </p:sp>
      <p:sp>
        <p:nvSpPr>
          <p:cNvPr id="1140" name="Google Shape;1140;p146"/>
          <p:cNvSpPr/>
          <p:nvPr/>
        </p:nvSpPr>
        <p:spPr>
          <a:xfrm>
            <a:off x="651375" y="501200"/>
            <a:ext cx="3406200" cy="1365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One Size Fits All</a:t>
            </a:r>
            <a:endParaRPr sz="4800"/>
          </a:p>
        </p:txBody>
      </p:sp>
      <p:sp>
        <p:nvSpPr>
          <p:cNvPr id="1141" name="Google Shape;1141;p146"/>
          <p:cNvSpPr/>
          <p:nvPr/>
        </p:nvSpPr>
        <p:spPr>
          <a:xfrm>
            <a:off x="651375" y="501200"/>
            <a:ext cx="3406200" cy="1365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Context Matters</a:t>
            </a:r>
            <a:endParaRPr sz="4800"/>
          </a:p>
        </p:txBody>
      </p:sp>
      <p:sp>
        <p:nvSpPr>
          <p:cNvPr id="1142" name="Google Shape;1142;p146"/>
          <p:cNvSpPr/>
          <p:nvPr/>
        </p:nvSpPr>
        <p:spPr>
          <a:xfrm>
            <a:off x="4840750" y="501200"/>
            <a:ext cx="3406200" cy="1365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Dogmatism</a:t>
            </a:r>
            <a:endParaRPr sz="4800"/>
          </a:p>
        </p:txBody>
      </p:sp>
      <p:sp>
        <p:nvSpPr>
          <p:cNvPr id="1143" name="Google Shape;1143;p146"/>
          <p:cNvSpPr/>
          <p:nvPr/>
        </p:nvSpPr>
        <p:spPr>
          <a:xfrm>
            <a:off x="4840750" y="501200"/>
            <a:ext cx="3406200" cy="1365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Guidance</a:t>
            </a:r>
            <a:endParaRPr sz="4800"/>
          </a:p>
        </p:txBody>
      </p:sp>
      <p:sp>
        <p:nvSpPr>
          <p:cNvPr id="1144" name="Google Shape;1144;p146"/>
          <p:cNvSpPr/>
          <p:nvPr/>
        </p:nvSpPr>
        <p:spPr>
          <a:xfrm>
            <a:off x="651375" y="3276700"/>
            <a:ext cx="3406200" cy="1365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No Pattern</a:t>
            </a:r>
            <a:endParaRPr sz="4800"/>
          </a:p>
          <a:p>
            <a:pPr indent="0" lvl="0" marL="0" rtl="0" algn="ctr">
              <a:spcBef>
                <a:spcPts val="0"/>
              </a:spcBef>
              <a:spcAft>
                <a:spcPts val="0"/>
              </a:spcAft>
              <a:buNone/>
            </a:pPr>
            <a:r>
              <a:rPr lang="en-GB" sz="4800"/>
              <a:t>Evolution</a:t>
            </a:r>
            <a:endParaRPr sz="4800"/>
          </a:p>
        </p:txBody>
      </p:sp>
      <p:sp>
        <p:nvSpPr>
          <p:cNvPr id="1145" name="Google Shape;1145;p146"/>
          <p:cNvSpPr/>
          <p:nvPr/>
        </p:nvSpPr>
        <p:spPr>
          <a:xfrm>
            <a:off x="659350" y="3276700"/>
            <a:ext cx="3406200" cy="1365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Pattern</a:t>
            </a:r>
            <a:endParaRPr sz="4800"/>
          </a:p>
          <a:p>
            <a:pPr indent="0" lvl="0" marL="0" rtl="0" algn="ctr">
              <a:spcBef>
                <a:spcPts val="0"/>
              </a:spcBef>
              <a:spcAft>
                <a:spcPts val="0"/>
              </a:spcAft>
              <a:buNone/>
            </a:pPr>
            <a:r>
              <a:rPr lang="en-GB" sz="4800"/>
              <a:t>Evolution</a:t>
            </a:r>
            <a:endParaRPr sz="4800"/>
          </a:p>
        </p:txBody>
      </p:sp>
      <p:sp>
        <p:nvSpPr>
          <p:cNvPr id="1146" name="Google Shape;1146;p146"/>
          <p:cNvSpPr/>
          <p:nvPr/>
        </p:nvSpPr>
        <p:spPr>
          <a:xfrm>
            <a:off x="4840750" y="3276700"/>
            <a:ext cx="3406200" cy="1365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No Expiry Date</a:t>
            </a:r>
            <a:endParaRPr sz="4800"/>
          </a:p>
        </p:txBody>
      </p:sp>
      <p:sp>
        <p:nvSpPr>
          <p:cNvPr id="1147" name="Google Shape;1147;p146"/>
          <p:cNvSpPr/>
          <p:nvPr/>
        </p:nvSpPr>
        <p:spPr>
          <a:xfrm>
            <a:off x="4840750" y="3276700"/>
            <a:ext cx="3406200" cy="1365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Expiration Date</a:t>
            </a:r>
            <a:endParaRPr sz="4800"/>
          </a:p>
        </p:txBody>
      </p:sp>
      <p:sp>
        <p:nvSpPr>
          <p:cNvPr id="1148" name="Google Shape;1148;p146"/>
          <p:cNvSpPr/>
          <p:nvPr/>
        </p:nvSpPr>
        <p:spPr>
          <a:xfrm>
            <a:off x="651375" y="501200"/>
            <a:ext cx="3406200" cy="13656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Context Matters</a:t>
            </a:r>
            <a:endParaRPr sz="4800"/>
          </a:p>
        </p:txBody>
      </p:sp>
      <p:sp>
        <p:nvSpPr>
          <p:cNvPr id="1149" name="Google Shape;1149;p146"/>
          <p:cNvSpPr/>
          <p:nvPr/>
        </p:nvSpPr>
        <p:spPr>
          <a:xfrm>
            <a:off x="4840750" y="501200"/>
            <a:ext cx="3406200" cy="13656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Guidance</a:t>
            </a:r>
            <a:endParaRPr sz="4800"/>
          </a:p>
        </p:txBody>
      </p:sp>
      <p:sp>
        <p:nvSpPr>
          <p:cNvPr id="1150" name="Google Shape;1150;p146"/>
          <p:cNvSpPr/>
          <p:nvPr/>
        </p:nvSpPr>
        <p:spPr>
          <a:xfrm>
            <a:off x="659350" y="3276700"/>
            <a:ext cx="3406200" cy="13656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Design</a:t>
            </a:r>
            <a:endParaRPr sz="4800"/>
          </a:p>
          <a:p>
            <a:pPr indent="0" lvl="0" marL="0" rtl="0" algn="ctr">
              <a:spcBef>
                <a:spcPts val="0"/>
              </a:spcBef>
              <a:spcAft>
                <a:spcPts val="0"/>
              </a:spcAft>
              <a:buNone/>
            </a:pPr>
            <a:r>
              <a:rPr lang="en-GB" sz="4800"/>
              <a:t>Evolution</a:t>
            </a:r>
            <a:endParaRPr sz="4800"/>
          </a:p>
        </p:txBody>
      </p:sp>
      <p:sp>
        <p:nvSpPr>
          <p:cNvPr id="1151" name="Google Shape;1151;p146"/>
          <p:cNvSpPr/>
          <p:nvPr/>
        </p:nvSpPr>
        <p:spPr>
          <a:xfrm>
            <a:off x="4840750" y="3276700"/>
            <a:ext cx="3406200" cy="13656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Design Lifetime</a:t>
            </a:r>
            <a:endParaRPr sz="4800"/>
          </a:p>
        </p:txBody>
      </p:sp>
      <p:sp>
        <p:nvSpPr>
          <p:cNvPr id="1152" name="Google Shape;1152;p146"/>
          <p:cNvSpPr/>
          <p:nvPr/>
        </p:nvSpPr>
        <p:spPr>
          <a:xfrm>
            <a:off x="651375" y="501200"/>
            <a:ext cx="3406200" cy="1365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Context Matters</a:t>
            </a:r>
            <a:endParaRPr sz="4800"/>
          </a:p>
        </p:txBody>
      </p:sp>
      <p:sp>
        <p:nvSpPr>
          <p:cNvPr id="1153" name="Google Shape;1153;p146"/>
          <p:cNvSpPr/>
          <p:nvPr/>
        </p:nvSpPr>
        <p:spPr>
          <a:xfrm>
            <a:off x="651375" y="501200"/>
            <a:ext cx="3406200" cy="13656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Context Matters</a:t>
            </a:r>
            <a:endParaRPr sz="4800"/>
          </a:p>
        </p:txBody>
      </p:sp>
      <p:sp>
        <p:nvSpPr>
          <p:cNvPr id="1154" name="Google Shape;1154;p146"/>
          <p:cNvSpPr/>
          <p:nvPr/>
        </p:nvSpPr>
        <p:spPr>
          <a:xfrm>
            <a:off x="4840750" y="501200"/>
            <a:ext cx="3406200" cy="1365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Guidance</a:t>
            </a:r>
            <a:endParaRPr sz="4800"/>
          </a:p>
        </p:txBody>
      </p:sp>
      <p:sp>
        <p:nvSpPr>
          <p:cNvPr id="1155" name="Google Shape;1155;p146"/>
          <p:cNvSpPr/>
          <p:nvPr/>
        </p:nvSpPr>
        <p:spPr>
          <a:xfrm>
            <a:off x="4840750" y="501200"/>
            <a:ext cx="3406200" cy="13656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Design </a:t>
            </a:r>
            <a:endParaRPr sz="4800"/>
          </a:p>
          <a:p>
            <a:pPr indent="0" lvl="0" marL="0" rtl="0" algn="ctr">
              <a:spcBef>
                <a:spcPts val="0"/>
              </a:spcBef>
              <a:spcAft>
                <a:spcPts val="0"/>
              </a:spcAft>
              <a:buNone/>
            </a:pPr>
            <a:r>
              <a:rPr lang="en-GB" sz="4800"/>
              <a:t>Guidance</a:t>
            </a:r>
            <a:endParaRPr sz="4800"/>
          </a:p>
        </p:txBody>
      </p:sp>
      <p:sp>
        <p:nvSpPr>
          <p:cNvPr id="1156" name="Google Shape;1156;p146"/>
          <p:cNvSpPr/>
          <p:nvPr/>
        </p:nvSpPr>
        <p:spPr>
          <a:xfrm>
            <a:off x="659350" y="3276700"/>
            <a:ext cx="3406200" cy="1365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Design</a:t>
            </a:r>
            <a:endParaRPr sz="4800"/>
          </a:p>
          <a:p>
            <a:pPr indent="0" lvl="0" marL="0" rtl="0" algn="ctr">
              <a:spcBef>
                <a:spcPts val="0"/>
              </a:spcBef>
              <a:spcAft>
                <a:spcPts val="0"/>
              </a:spcAft>
              <a:buNone/>
            </a:pPr>
            <a:r>
              <a:rPr lang="en-GB" sz="4800"/>
              <a:t>Evolution</a:t>
            </a:r>
            <a:endParaRPr sz="4800"/>
          </a:p>
        </p:txBody>
      </p:sp>
      <p:sp>
        <p:nvSpPr>
          <p:cNvPr id="1157" name="Google Shape;1157;p146"/>
          <p:cNvSpPr/>
          <p:nvPr/>
        </p:nvSpPr>
        <p:spPr>
          <a:xfrm>
            <a:off x="651375" y="3276700"/>
            <a:ext cx="3406200" cy="13656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Design</a:t>
            </a:r>
            <a:endParaRPr sz="4800"/>
          </a:p>
          <a:p>
            <a:pPr indent="0" lvl="0" marL="0" rtl="0" algn="ctr">
              <a:spcBef>
                <a:spcPts val="0"/>
              </a:spcBef>
              <a:spcAft>
                <a:spcPts val="0"/>
              </a:spcAft>
              <a:buNone/>
            </a:pPr>
            <a:r>
              <a:rPr lang="en-GB" sz="4800"/>
              <a:t>Evolution</a:t>
            </a:r>
            <a:endParaRPr sz="4800"/>
          </a:p>
        </p:txBody>
      </p:sp>
      <p:sp>
        <p:nvSpPr>
          <p:cNvPr id="1158" name="Google Shape;1158;p146"/>
          <p:cNvSpPr/>
          <p:nvPr/>
        </p:nvSpPr>
        <p:spPr>
          <a:xfrm>
            <a:off x="4840750" y="3276700"/>
            <a:ext cx="3406200" cy="1365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t>Design Lifetime</a:t>
            </a:r>
            <a:endParaRPr sz="4800"/>
          </a:p>
        </p:txBody>
      </p:sp>
      <p:sp>
        <p:nvSpPr>
          <p:cNvPr id="1159" name="Google Shape;1159;p1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8"/>
                                        </p:tgtEl>
                                        <p:attrNameLst>
                                          <p:attrName>style.visibility</p:attrName>
                                        </p:attrNameLst>
                                      </p:cBhvr>
                                      <p:to>
                                        <p:strVal val="visible"/>
                                      </p:to>
                                    </p:set>
                                    <p:animEffect filter="fade" transition="in">
                                      <p:cBhvr>
                                        <p:cTn dur="1"/>
                                        <p:tgtEl>
                                          <p:spTgt spid="1158"/>
                                        </p:tgtEl>
                                      </p:cBhvr>
                                    </p:animEffect>
                                  </p:childTnLst>
                                </p:cTn>
                              </p:par>
                              <p:par>
                                <p:cTn fill="hold" nodeType="withEffect" presetClass="entr" presetID="10" presetSubtype="0">
                                  <p:stCondLst>
                                    <p:cond delay="0"/>
                                  </p:stCondLst>
                                  <p:childTnLst>
                                    <p:set>
                                      <p:cBhvr>
                                        <p:cTn dur="1" fill="hold">
                                          <p:stCondLst>
                                            <p:cond delay="0"/>
                                          </p:stCondLst>
                                        </p:cTn>
                                        <p:tgtEl>
                                          <p:spTgt spid="1157"/>
                                        </p:tgtEl>
                                        <p:attrNameLst>
                                          <p:attrName>style.visibility</p:attrName>
                                        </p:attrNameLst>
                                      </p:cBhvr>
                                      <p:to>
                                        <p:strVal val="visible"/>
                                      </p:to>
                                    </p:set>
                                    <p:animEffect filter="fade" transition="in">
                                      <p:cBhvr>
                                        <p:cTn dur="1"/>
                                        <p:tgtEl>
                                          <p:spTgt spid="1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3" name="Shape 1163"/>
        <p:cNvGrpSpPr/>
        <p:nvPr/>
      </p:nvGrpSpPr>
      <p:grpSpPr>
        <a:xfrm>
          <a:off x="0" y="0"/>
          <a:ext cx="0" cy="0"/>
          <a:chOff x="0" y="0"/>
          <a:chExt cx="0" cy="0"/>
        </a:xfrm>
      </p:grpSpPr>
      <p:sp>
        <p:nvSpPr>
          <p:cNvPr id="1164" name="Google Shape;1164;p147"/>
          <p:cNvSpPr txBox="1"/>
          <p:nvPr/>
        </p:nvSpPr>
        <p:spPr>
          <a:xfrm>
            <a:off x="1277675" y="1974600"/>
            <a:ext cx="6342300" cy="119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chemeClr val="dk1"/>
                </a:solidFill>
              </a:rPr>
              <a:t>Communication is Essential in DDD</a:t>
            </a:r>
            <a:endParaRPr sz="6000"/>
          </a:p>
        </p:txBody>
      </p:sp>
      <p:sp>
        <p:nvSpPr>
          <p:cNvPr id="1165" name="Google Shape;1165;p147"/>
          <p:cNvSpPr txBox="1"/>
          <p:nvPr/>
        </p:nvSpPr>
        <p:spPr>
          <a:xfrm>
            <a:off x="2089750" y="1924500"/>
            <a:ext cx="5208900" cy="119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chemeClr val="dk1"/>
                </a:solidFill>
              </a:rPr>
              <a:t>Conclusion?</a:t>
            </a:r>
            <a:endParaRPr sz="6000"/>
          </a:p>
        </p:txBody>
      </p:sp>
      <p:sp>
        <p:nvSpPr>
          <p:cNvPr id="1166" name="Google Shape;1166;p1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
                                        <p:tgtEl>
                                          <p:spTgt spid="1165"/>
                                        </p:tgtEl>
                                      </p:cBhvr>
                                    </p:animEffect>
                                    <p:set>
                                      <p:cBhvr>
                                        <p:cTn dur="1" fill="hold">
                                          <p:stCondLst>
                                            <p:cond delay="200"/>
                                          </p:stCondLst>
                                        </p:cTn>
                                        <p:tgtEl>
                                          <p:spTgt spid="116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164"/>
                                        </p:tgtEl>
                                        <p:attrNameLst>
                                          <p:attrName>style.visibility</p:attrName>
                                        </p:attrNameLst>
                                      </p:cBhvr>
                                      <p:to>
                                        <p:strVal val="visible"/>
                                      </p:to>
                                    </p:set>
                                    <p:animEffect filter="fade" transition="in">
                                      <p:cBhvr>
                                        <p:cTn dur="200"/>
                                        <p:tgtEl>
                                          <p:spTgt spid="11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0" name="Shape 1170"/>
        <p:cNvGrpSpPr/>
        <p:nvPr/>
      </p:nvGrpSpPr>
      <p:grpSpPr>
        <a:xfrm>
          <a:off x="0" y="0"/>
          <a:ext cx="0" cy="0"/>
          <a:chOff x="0" y="0"/>
          <a:chExt cx="0" cy="0"/>
        </a:xfrm>
      </p:grpSpPr>
      <p:sp>
        <p:nvSpPr>
          <p:cNvPr id="1171" name="Google Shape;1171;p14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What if we were to go beyond Design?</a:t>
            </a:r>
            <a:endParaRPr sz="6000"/>
          </a:p>
        </p:txBody>
      </p:sp>
      <p:sp>
        <p:nvSpPr>
          <p:cNvPr id="1172" name="Google Shape;1172;p1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6" name="Shape 1176"/>
        <p:cNvGrpSpPr/>
        <p:nvPr/>
      </p:nvGrpSpPr>
      <p:grpSpPr>
        <a:xfrm>
          <a:off x="0" y="0"/>
          <a:ext cx="0" cy="0"/>
          <a:chOff x="0" y="0"/>
          <a:chExt cx="0" cy="0"/>
        </a:xfrm>
      </p:grpSpPr>
      <p:sp>
        <p:nvSpPr>
          <p:cNvPr id="1177" name="Google Shape;1177;p1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178" name="Google Shape;1178;p149"/>
          <p:cNvSpPr/>
          <p:nvPr/>
        </p:nvSpPr>
        <p:spPr>
          <a:xfrm>
            <a:off x="588660" y="487669"/>
            <a:ext cx="3859200" cy="13989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Low Hanging Fruits</a:t>
            </a:r>
            <a:endParaRPr sz="4500"/>
          </a:p>
        </p:txBody>
      </p:sp>
      <p:sp>
        <p:nvSpPr>
          <p:cNvPr id="1179" name="Google Shape;1179;p149"/>
          <p:cNvSpPr/>
          <p:nvPr/>
        </p:nvSpPr>
        <p:spPr>
          <a:xfrm>
            <a:off x="4926177" y="487669"/>
            <a:ext cx="3589800" cy="13989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Dogfooding</a:t>
            </a:r>
            <a:endParaRPr sz="4500"/>
          </a:p>
        </p:txBody>
      </p:sp>
      <p:sp>
        <p:nvSpPr>
          <p:cNvPr id="1180" name="Google Shape;1180;p149"/>
          <p:cNvSpPr/>
          <p:nvPr/>
        </p:nvSpPr>
        <p:spPr>
          <a:xfrm>
            <a:off x="4926177" y="3447131"/>
            <a:ext cx="3589800" cy="1363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Conway’s Law</a:t>
            </a:r>
            <a:endParaRPr sz="4500"/>
          </a:p>
        </p:txBody>
      </p:sp>
      <p:sp>
        <p:nvSpPr>
          <p:cNvPr id="1181" name="Google Shape;1181;p149"/>
          <p:cNvSpPr/>
          <p:nvPr/>
        </p:nvSpPr>
        <p:spPr>
          <a:xfrm>
            <a:off x="737423" y="3447131"/>
            <a:ext cx="3589800" cy="1363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Parkinson’s Law</a:t>
            </a:r>
            <a:endParaRPr sz="4500"/>
          </a:p>
        </p:txBody>
      </p:sp>
      <p:sp>
        <p:nvSpPr>
          <p:cNvPr id="1182" name="Google Shape;1182;p149"/>
          <p:cNvSpPr txBox="1"/>
          <p:nvPr>
            <p:ph type="title"/>
          </p:nvPr>
        </p:nvSpPr>
        <p:spPr>
          <a:xfrm>
            <a:off x="500655"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5400"/>
              <a:t>Project Planning</a:t>
            </a:r>
            <a:endParaRPr sz="5400"/>
          </a:p>
        </p:txBody>
      </p:sp>
      <p:cxnSp>
        <p:nvCxnSpPr>
          <p:cNvPr id="1183" name="Google Shape;1183;p149"/>
          <p:cNvCxnSpPr/>
          <p:nvPr/>
        </p:nvCxnSpPr>
        <p:spPr>
          <a:xfrm>
            <a:off x="887444" y="307763"/>
            <a:ext cx="3140100" cy="1716900"/>
          </a:xfrm>
          <a:prstGeom prst="straightConnector1">
            <a:avLst/>
          </a:prstGeom>
          <a:noFill/>
          <a:ln cap="flat" cmpd="sng" w="38100">
            <a:solidFill>
              <a:srgbClr val="FF0000"/>
            </a:solidFill>
            <a:prstDash val="solid"/>
            <a:round/>
            <a:headEnd len="med" w="med" type="none"/>
            <a:tailEnd len="med" w="med" type="none"/>
          </a:ln>
        </p:spPr>
      </p:cxnSp>
      <p:cxnSp>
        <p:nvCxnSpPr>
          <p:cNvPr id="1184" name="Google Shape;1184;p149"/>
          <p:cNvCxnSpPr/>
          <p:nvPr/>
        </p:nvCxnSpPr>
        <p:spPr>
          <a:xfrm flipH="1" rot="10800000">
            <a:off x="960456" y="307800"/>
            <a:ext cx="2963700" cy="175860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8"/>
                                        </p:tgtEl>
                                        <p:attrNameLst>
                                          <p:attrName>style.visibility</p:attrName>
                                        </p:attrNameLst>
                                      </p:cBhvr>
                                      <p:to>
                                        <p:strVal val="visible"/>
                                      </p:to>
                                    </p:set>
                                    <p:animEffect filter="fade" transition="in">
                                      <p:cBhvr>
                                        <p:cTn dur="1"/>
                                        <p:tgtEl>
                                          <p:spTgt spid="11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4"/>
                                        </p:tgtEl>
                                        <p:attrNameLst>
                                          <p:attrName>style.visibility</p:attrName>
                                        </p:attrNameLst>
                                      </p:cBhvr>
                                      <p:to>
                                        <p:strVal val="visible"/>
                                      </p:to>
                                    </p:set>
                                    <p:animEffect filter="fade" transition="in">
                                      <p:cBhvr>
                                        <p:cTn dur="1"/>
                                        <p:tgtEl>
                                          <p:spTgt spid="1184"/>
                                        </p:tgtEl>
                                      </p:cBhvr>
                                    </p:animEffect>
                                  </p:childTnLst>
                                </p:cTn>
                              </p:par>
                              <p:par>
                                <p:cTn fill="hold" nodeType="withEffect" presetClass="entr" presetID="10" presetSubtype="0">
                                  <p:stCondLst>
                                    <p:cond delay="0"/>
                                  </p:stCondLst>
                                  <p:childTnLst>
                                    <p:set>
                                      <p:cBhvr>
                                        <p:cTn dur="1" fill="hold">
                                          <p:stCondLst>
                                            <p:cond delay="0"/>
                                          </p:stCondLst>
                                        </p:cTn>
                                        <p:tgtEl>
                                          <p:spTgt spid="1183"/>
                                        </p:tgtEl>
                                        <p:attrNameLst>
                                          <p:attrName>style.visibility</p:attrName>
                                        </p:attrNameLst>
                                      </p:cBhvr>
                                      <p:to>
                                        <p:strVal val="visible"/>
                                      </p:to>
                                    </p:set>
                                    <p:animEffect filter="fade" transition="in">
                                      <p:cBhvr>
                                        <p:cTn dur="1"/>
                                        <p:tgtEl>
                                          <p:spTgt spid="11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9"/>
                                        </p:tgtEl>
                                        <p:attrNameLst>
                                          <p:attrName>style.visibility</p:attrName>
                                        </p:attrNameLst>
                                      </p:cBhvr>
                                      <p:to>
                                        <p:strVal val="visible"/>
                                      </p:to>
                                    </p:set>
                                    <p:animEffect filter="fade" transition="in">
                                      <p:cBhvr>
                                        <p:cTn dur="1"/>
                                        <p:tgtEl>
                                          <p:spTgt spid="11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1"/>
                                        </p:tgtEl>
                                        <p:attrNameLst>
                                          <p:attrName>style.visibility</p:attrName>
                                        </p:attrNameLst>
                                      </p:cBhvr>
                                      <p:to>
                                        <p:strVal val="visible"/>
                                      </p:to>
                                    </p:set>
                                    <p:animEffect filter="fade" transition="in">
                                      <p:cBhvr>
                                        <p:cTn dur="1"/>
                                        <p:tgtEl>
                                          <p:spTgt spid="11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0"/>
                                        </p:tgtEl>
                                        <p:attrNameLst>
                                          <p:attrName>style.visibility</p:attrName>
                                        </p:attrNameLst>
                                      </p:cBhvr>
                                      <p:to>
                                        <p:strVal val="visible"/>
                                      </p:to>
                                    </p:set>
                                    <p:animEffect filter="fade" transition="in">
                                      <p:cBhvr>
                                        <p:cTn dur="1"/>
                                        <p:tgtEl>
                                          <p:spTgt spid="11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8" name="Shape 1188"/>
        <p:cNvGrpSpPr/>
        <p:nvPr/>
      </p:nvGrpSpPr>
      <p:grpSpPr>
        <a:xfrm>
          <a:off x="0" y="0"/>
          <a:ext cx="0" cy="0"/>
          <a:chOff x="0" y="0"/>
          <a:chExt cx="0" cy="0"/>
        </a:xfrm>
      </p:grpSpPr>
      <p:sp>
        <p:nvSpPr>
          <p:cNvPr id="1189" name="Google Shape;1189;p15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Regardless</a:t>
            </a:r>
            <a:endParaRPr sz="6000"/>
          </a:p>
        </p:txBody>
      </p:sp>
      <p:sp>
        <p:nvSpPr>
          <p:cNvPr id="1190" name="Google Shape;1190;p1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191" name="Google Shape;1191;p150"/>
          <p:cNvSpPr txBox="1"/>
          <p:nvPr>
            <p:ph type="title"/>
          </p:nvPr>
        </p:nvSpPr>
        <p:spPr>
          <a:xfrm>
            <a:off x="4641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Communication </a:t>
            </a:r>
            <a:endParaRPr sz="6000"/>
          </a:p>
          <a:p>
            <a:pPr indent="0" lvl="0" marL="0" rtl="0" algn="ctr">
              <a:spcBef>
                <a:spcPts val="0"/>
              </a:spcBef>
              <a:spcAft>
                <a:spcPts val="0"/>
              </a:spcAft>
              <a:buNone/>
            </a:pPr>
            <a:r>
              <a:rPr lang="en-GB" sz="6000"/>
              <a:t>is the Key</a:t>
            </a:r>
            <a:endParaRPr sz="6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189"/>
                                        </p:tgtEl>
                                      </p:cBhvr>
                                    </p:animEffect>
                                    <p:set>
                                      <p:cBhvr>
                                        <p:cTn dur="1" fill="hold">
                                          <p:stCondLst>
                                            <p:cond delay="0"/>
                                          </p:stCondLst>
                                        </p:cTn>
                                        <p:tgtEl>
                                          <p:spTgt spid="118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191"/>
                                        </p:tgtEl>
                                        <p:attrNameLst>
                                          <p:attrName>style.visibility</p:attrName>
                                        </p:attrNameLst>
                                      </p:cBhvr>
                                      <p:to>
                                        <p:strVal val="visible"/>
                                      </p:to>
                                    </p:set>
                                    <p:animEffect filter="fade" transition="in">
                                      <p:cBhvr>
                                        <p:cTn dur="1"/>
                                        <p:tgtEl>
                                          <p:spTgt spid="11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5" name="Shape 1195"/>
        <p:cNvGrpSpPr/>
        <p:nvPr/>
      </p:nvGrpSpPr>
      <p:grpSpPr>
        <a:xfrm>
          <a:off x="0" y="0"/>
          <a:ext cx="0" cy="0"/>
          <a:chOff x="0" y="0"/>
          <a:chExt cx="0" cy="0"/>
        </a:xfrm>
      </p:grpSpPr>
      <p:sp>
        <p:nvSpPr>
          <p:cNvPr id="1196" name="Google Shape;1196;p1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197" name="Google Shape;1197;p151"/>
          <p:cNvSpPr/>
          <p:nvPr/>
        </p:nvSpPr>
        <p:spPr>
          <a:xfrm>
            <a:off x="329167" y="388594"/>
            <a:ext cx="3962100" cy="14412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Synchronous</a:t>
            </a:r>
            <a:endParaRPr sz="4500"/>
          </a:p>
        </p:txBody>
      </p:sp>
      <p:sp>
        <p:nvSpPr>
          <p:cNvPr id="1198" name="Google Shape;1198;p151"/>
          <p:cNvSpPr/>
          <p:nvPr/>
        </p:nvSpPr>
        <p:spPr>
          <a:xfrm>
            <a:off x="266995" y="3482456"/>
            <a:ext cx="3962100" cy="14412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Setting Expectations</a:t>
            </a:r>
            <a:endParaRPr sz="4500"/>
          </a:p>
        </p:txBody>
      </p:sp>
      <p:sp>
        <p:nvSpPr>
          <p:cNvPr id="1199" name="Google Shape;1199;p151"/>
          <p:cNvSpPr/>
          <p:nvPr/>
        </p:nvSpPr>
        <p:spPr>
          <a:xfrm>
            <a:off x="4860610" y="343238"/>
            <a:ext cx="3962100" cy="14412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Reach Time</a:t>
            </a:r>
            <a:endParaRPr sz="4500"/>
          </a:p>
        </p:txBody>
      </p:sp>
      <p:sp>
        <p:nvSpPr>
          <p:cNvPr id="1200" name="Google Shape;1200;p151"/>
          <p:cNvSpPr/>
          <p:nvPr/>
        </p:nvSpPr>
        <p:spPr>
          <a:xfrm>
            <a:off x="4754682" y="3482456"/>
            <a:ext cx="3962100" cy="14412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Names to Faces</a:t>
            </a:r>
            <a:endParaRPr sz="4500"/>
          </a:p>
        </p:txBody>
      </p:sp>
      <p:sp>
        <p:nvSpPr>
          <p:cNvPr id="1201" name="Google Shape;1201;p151"/>
          <p:cNvSpPr txBox="1"/>
          <p:nvPr>
            <p:ph type="title"/>
          </p:nvPr>
        </p:nvSpPr>
        <p:spPr>
          <a:xfrm>
            <a:off x="500655"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5400"/>
              <a:t>Communication</a:t>
            </a:r>
            <a:endParaRPr sz="5400"/>
          </a:p>
        </p:txBody>
      </p:sp>
      <p:cxnSp>
        <p:nvCxnSpPr>
          <p:cNvPr id="1202" name="Google Shape;1202;p151"/>
          <p:cNvCxnSpPr/>
          <p:nvPr/>
        </p:nvCxnSpPr>
        <p:spPr>
          <a:xfrm>
            <a:off x="678064" y="251213"/>
            <a:ext cx="3140100" cy="1716900"/>
          </a:xfrm>
          <a:prstGeom prst="straightConnector1">
            <a:avLst/>
          </a:prstGeom>
          <a:noFill/>
          <a:ln cap="flat" cmpd="sng" w="38100">
            <a:solidFill>
              <a:srgbClr val="FF0000"/>
            </a:solidFill>
            <a:prstDash val="solid"/>
            <a:round/>
            <a:headEnd len="med" w="med" type="none"/>
            <a:tailEnd len="med" w="med" type="none"/>
          </a:ln>
        </p:spPr>
      </p:cxnSp>
      <p:cxnSp>
        <p:nvCxnSpPr>
          <p:cNvPr id="1203" name="Google Shape;1203;p151"/>
          <p:cNvCxnSpPr/>
          <p:nvPr/>
        </p:nvCxnSpPr>
        <p:spPr>
          <a:xfrm flipH="1" rot="10800000">
            <a:off x="751077" y="251250"/>
            <a:ext cx="2963700" cy="1758600"/>
          </a:xfrm>
          <a:prstGeom prst="straightConnector1">
            <a:avLst/>
          </a:prstGeom>
          <a:noFill/>
          <a:ln cap="flat" cmpd="sng" w="38100">
            <a:solidFill>
              <a:srgbClr val="FF0000"/>
            </a:solidFill>
            <a:prstDash val="solid"/>
            <a:round/>
            <a:headEnd len="med" w="med" type="none"/>
            <a:tailEnd len="med" w="med" type="none"/>
          </a:ln>
        </p:spPr>
      </p:cxnSp>
      <p:sp>
        <p:nvSpPr>
          <p:cNvPr id="1204" name="Google Shape;1204;p151"/>
          <p:cNvSpPr/>
          <p:nvPr/>
        </p:nvSpPr>
        <p:spPr>
          <a:xfrm>
            <a:off x="329167" y="388594"/>
            <a:ext cx="3962100" cy="14412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Asynchronous</a:t>
            </a:r>
            <a:endParaRPr sz="4500"/>
          </a:p>
        </p:txBody>
      </p:sp>
      <p:cxnSp>
        <p:nvCxnSpPr>
          <p:cNvPr id="1205" name="Google Shape;1205;p151"/>
          <p:cNvCxnSpPr/>
          <p:nvPr/>
        </p:nvCxnSpPr>
        <p:spPr>
          <a:xfrm>
            <a:off x="5280625" y="231638"/>
            <a:ext cx="3140100" cy="1716900"/>
          </a:xfrm>
          <a:prstGeom prst="straightConnector1">
            <a:avLst/>
          </a:prstGeom>
          <a:noFill/>
          <a:ln cap="flat" cmpd="sng" w="38100">
            <a:solidFill>
              <a:srgbClr val="FF0000"/>
            </a:solidFill>
            <a:prstDash val="solid"/>
            <a:round/>
            <a:headEnd len="med" w="med" type="none"/>
            <a:tailEnd len="med" w="med" type="none"/>
          </a:ln>
        </p:spPr>
      </p:cxnSp>
      <p:cxnSp>
        <p:nvCxnSpPr>
          <p:cNvPr id="1206" name="Google Shape;1206;p151"/>
          <p:cNvCxnSpPr/>
          <p:nvPr/>
        </p:nvCxnSpPr>
        <p:spPr>
          <a:xfrm flipH="1" rot="10800000">
            <a:off x="5353638" y="231675"/>
            <a:ext cx="2963700" cy="1758600"/>
          </a:xfrm>
          <a:prstGeom prst="straightConnector1">
            <a:avLst/>
          </a:prstGeom>
          <a:noFill/>
          <a:ln cap="flat" cmpd="sng" w="38100">
            <a:solidFill>
              <a:srgbClr val="FF0000"/>
            </a:solidFill>
            <a:prstDash val="solid"/>
            <a:round/>
            <a:headEnd len="med" w="med" type="none"/>
            <a:tailEnd len="med" w="med" type="none"/>
          </a:ln>
        </p:spPr>
      </p:cxnSp>
      <p:sp>
        <p:nvSpPr>
          <p:cNvPr id="1207" name="Google Shape;1207;p151"/>
          <p:cNvSpPr/>
          <p:nvPr/>
        </p:nvSpPr>
        <p:spPr>
          <a:xfrm>
            <a:off x="4860610" y="343238"/>
            <a:ext cx="3962100" cy="14412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Response Time</a:t>
            </a:r>
            <a:endParaRPr sz="4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7"/>
                                        </p:tgtEl>
                                        <p:attrNameLst>
                                          <p:attrName>style.visibility</p:attrName>
                                        </p:attrNameLst>
                                      </p:cBhvr>
                                      <p:to>
                                        <p:strVal val="visible"/>
                                      </p:to>
                                    </p:set>
                                    <p:animEffect filter="fade" transition="in">
                                      <p:cBhvr>
                                        <p:cTn dur="1"/>
                                        <p:tgtEl>
                                          <p:spTgt spid="11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2"/>
                                        </p:tgtEl>
                                        <p:attrNameLst>
                                          <p:attrName>style.visibility</p:attrName>
                                        </p:attrNameLst>
                                      </p:cBhvr>
                                      <p:to>
                                        <p:strVal val="visible"/>
                                      </p:to>
                                    </p:set>
                                    <p:animEffect filter="fade" transition="in">
                                      <p:cBhvr>
                                        <p:cTn dur="1"/>
                                        <p:tgtEl>
                                          <p:spTgt spid="1202"/>
                                        </p:tgtEl>
                                      </p:cBhvr>
                                    </p:animEffect>
                                  </p:childTnLst>
                                </p:cTn>
                              </p:par>
                              <p:par>
                                <p:cTn fill="hold" nodeType="withEffect" presetClass="entr" presetID="10" presetSubtype="0">
                                  <p:stCondLst>
                                    <p:cond delay="0"/>
                                  </p:stCondLst>
                                  <p:childTnLst>
                                    <p:set>
                                      <p:cBhvr>
                                        <p:cTn dur="1" fill="hold">
                                          <p:stCondLst>
                                            <p:cond delay="0"/>
                                          </p:stCondLst>
                                        </p:cTn>
                                        <p:tgtEl>
                                          <p:spTgt spid="1203"/>
                                        </p:tgtEl>
                                        <p:attrNameLst>
                                          <p:attrName>style.visibility</p:attrName>
                                        </p:attrNameLst>
                                      </p:cBhvr>
                                      <p:to>
                                        <p:strVal val="visible"/>
                                      </p:to>
                                    </p:set>
                                    <p:animEffect filter="fade" transition="in">
                                      <p:cBhvr>
                                        <p:cTn dur="1"/>
                                        <p:tgtEl>
                                          <p:spTgt spid="12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4"/>
                                        </p:tgtEl>
                                        <p:attrNameLst>
                                          <p:attrName>style.visibility</p:attrName>
                                        </p:attrNameLst>
                                      </p:cBhvr>
                                      <p:to>
                                        <p:strVal val="visible"/>
                                      </p:to>
                                    </p:set>
                                    <p:animEffect filter="fade" transition="in">
                                      <p:cBhvr>
                                        <p:cTn dur="1"/>
                                        <p:tgtEl>
                                          <p:spTgt spid="1204"/>
                                        </p:tgtEl>
                                      </p:cBhvr>
                                    </p:animEffect>
                                  </p:childTnLst>
                                </p:cTn>
                              </p:par>
                              <p:par>
                                <p:cTn fill="hold" nodeType="withEffect" presetClass="exit" presetID="10" presetSubtype="0">
                                  <p:stCondLst>
                                    <p:cond delay="0"/>
                                  </p:stCondLst>
                                  <p:childTnLst>
                                    <p:animEffect filter="fade" transition="out">
                                      <p:cBhvr>
                                        <p:cTn dur="1"/>
                                        <p:tgtEl>
                                          <p:spTgt spid="1203"/>
                                        </p:tgtEl>
                                      </p:cBhvr>
                                    </p:animEffect>
                                    <p:set>
                                      <p:cBhvr>
                                        <p:cTn dur="1" fill="hold">
                                          <p:stCondLst>
                                            <p:cond delay="0"/>
                                          </p:stCondLst>
                                        </p:cTn>
                                        <p:tgtEl>
                                          <p:spTgt spid="120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1202"/>
                                        </p:tgtEl>
                                      </p:cBhvr>
                                    </p:animEffect>
                                    <p:set>
                                      <p:cBhvr>
                                        <p:cTn dur="1" fill="hold">
                                          <p:stCondLst>
                                            <p:cond delay="0"/>
                                          </p:stCondLst>
                                        </p:cTn>
                                        <p:tgtEl>
                                          <p:spTgt spid="120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9"/>
                                        </p:tgtEl>
                                        <p:attrNameLst>
                                          <p:attrName>style.visibility</p:attrName>
                                        </p:attrNameLst>
                                      </p:cBhvr>
                                      <p:to>
                                        <p:strVal val="visible"/>
                                      </p:to>
                                    </p:set>
                                    <p:animEffect filter="fade" transition="in">
                                      <p:cBhvr>
                                        <p:cTn dur="1"/>
                                        <p:tgtEl>
                                          <p:spTgt spid="1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5"/>
                                        </p:tgtEl>
                                        <p:attrNameLst>
                                          <p:attrName>style.visibility</p:attrName>
                                        </p:attrNameLst>
                                      </p:cBhvr>
                                      <p:to>
                                        <p:strVal val="visible"/>
                                      </p:to>
                                    </p:set>
                                    <p:animEffect filter="fade" transition="in">
                                      <p:cBhvr>
                                        <p:cTn dur="1"/>
                                        <p:tgtEl>
                                          <p:spTgt spid="1205"/>
                                        </p:tgtEl>
                                      </p:cBhvr>
                                    </p:animEffect>
                                  </p:childTnLst>
                                </p:cTn>
                              </p:par>
                              <p:par>
                                <p:cTn fill="hold" nodeType="withEffect" presetClass="entr" presetID="10" presetSubtype="0">
                                  <p:stCondLst>
                                    <p:cond delay="0"/>
                                  </p:stCondLst>
                                  <p:childTnLst>
                                    <p:set>
                                      <p:cBhvr>
                                        <p:cTn dur="1" fill="hold">
                                          <p:stCondLst>
                                            <p:cond delay="0"/>
                                          </p:stCondLst>
                                        </p:cTn>
                                        <p:tgtEl>
                                          <p:spTgt spid="1206"/>
                                        </p:tgtEl>
                                        <p:attrNameLst>
                                          <p:attrName>style.visibility</p:attrName>
                                        </p:attrNameLst>
                                      </p:cBhvr>
                                      <p:to>
                                        <p:strVal val="visible"/>
                                      </p:to>
                                    </p:set>
                                    <p:animEffect filter="fade" transition="in">
                                      <p:cBhvr>
                                        <p:cTn dur="1"/>
                                        <p:tgtEl>
                                          <p:spTgt spid="12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205"/>
                                        </p:tgtEl>
                                      </p:cBhvr>
                                    </p:animEffect>
                                    <p:set>
                                      <p:cBhvr>
                                        <p:cTn dur="1" fill="hold">
                                          <p:stCondLst>
                                            <p:cond delay="0"/>
                                          </p:stCondLst>
                                        </p:cTn>
                                        <p:tgtEl>
                                          <p:spTgt spid="120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1206"/>
                                        </p:tgtEl>
                                      </p:cBhvr>
                                    </p:animEffect>
                                    <p:set>
                                      <p:cBhvr>
                                        <p:cTn dur="1" fill="hold">
                                          <p:stCondLst>
                                            <p:cond delay="0"/>
                                          </p:stCondLst>
                                        </p:cTn>
                                        <p:tgtEl>
                                          <p:spTgt spid="120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207"/>
                                        </p:tgtEl>
                                        <p:attrNameLst>
                                          <p:attrName>style.visibility</p:attrName>
                                        </p:attrNameLst>
                                      </p:cBhvr>
                                      <p:to>
                                        <p:strVal val="visible"/>
                                      </p:to>
                                    </p:set>
                                    <p:animEffect filter="fade" transition="in">
                                      <p:cBhvr>
                                        <p:cTn dur="1"/>
                                        <p:tgtEl>
                                          <p:spTgt spid="12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8"/>
                                        </p:tgtEl>
                                        <p:attrNameLst>
                                          <p:attrName>style.visibility</p:attrName>
                                        </p:attrNameLst>
                                      </p:cBhvr>
                                      <p:to>
                                        <p:strVal val="visible"/>
                                      </p:to>
                                    </p:set>
                                    <p:animEffect filter="fade" transition="in">
                                      <p:cBhvr>
                                        <p:cTn dur="1"/>
                                        <p:tgtEl>
                                          <p:spTgt spid="11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0"/>
                                        </p:tgtEl>
                                        <p:attrNameLst>
                                          <p:attrName>style.visibility</p:attrName>
                                        </p:attrNameLst>
                                      </p:cBhvr>
                                      <p:to>
                                        <p:strVal val="visible"/>
                                      </p:to>
                                    </p:set>
                                    <p:animEffect filter="fade" transition="in">
                                      <p:cBhvr>
                                        <p:cTn dur="1"/>
                                        <p:tgtEl>
                                          <p:spTgt spid="12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1" name="Shape 1211"/>
        <p:cNvGrpSpPr/>
        <p:nvPr/>
      </p:nvGrpSpPr>
      <p:grpSpPr>
        <a:xfrm>
          <a:off x="0" y="0"/>
          <a:ext cx="0" cy="0"/>
          <a:chOff x="0" y="0"/>
          <a:chExt cx="0" cy="0"/>
        </a:xfrm>
      </p:grpSpPr>
      <p:sp>
        <p:nvSpPr>
          <p:cNvPr id="1212" name="Google Shape;1212;p15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But</a:t>
            </a:r>
            <a:endParaRPr sz="6000"/>
          </a:p>
        </p:txBody>
      </p:sp>
      <p:sp>
        <p:nvSpPr>
          <p:cNvPr id="1213" name="Google Shape;1213;p1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214" name="Google Shape;1214;p152"/>
          <p:cNvSpPr txBox="1"/>
          <p:nvPr>
            <p:ph type="title"/>
          </p:nvPr>
        </p:nvSpPr>
        <p:spPr>
          <a:xfrm>
            <a:off x="369875"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What about </a:t>
            </a:r>
            <a:endParaRPr sz="6000"/>
          </a:p>
          <a:p>
            <a:pPr indent="0" lvl="0" marL="0" rtl="0" algn="ctr">
              <a:spcBef>
                <a:spcPts val="0"/>
              </a:spcBef>
              <a:spcAft>
                <a:spcPts val="0"/>
              </a:spcAft>
              <a:buNone/>
            </a:pPr>
            <a:r>
              <a:rPr lang="en-GB" sz="6000"/>
              <a:t>Human Aspect?</a:t>
            </a:r>
            <a:endParaRPr sz="6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212"/>
                                        </p:tgtEl>
                                      </p:cBhvr>
                                    </p:animEffect>
                                    <p:set>
                                      <p:cBhvr>
                                        <p:cTn dur="1" fill="hold">
                                          <p:stCondLst>
                                            <p:cond delay="0"/>
                                          </p:stCondLst>
                                        </p:cTn>
                                        <p:tgtEl>
                                          <p:spTgt spid="121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214"/>
                                        </p:tgtEl>
                                        <p:attrNameLst>
                                          <p:attrName>style.visibility</p:attrName>
                                        </p:attrNameLst>
                                      </p:cBhvr>
                                      <p:to>
                                        <p:strVal val="visible"/>
                                      </p:to>
                                    </p:set>
                                    <p:animEffect filter="fade" transition="in">
                                      <p:cBhvr>
                                        <p:cTn dur="1"/>
                                        <p:tgtEl>
                                          <p:spTgt spid="12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8" name="Shape 1218"/>
        <p:cNvGrpSpPr/>
        <p:nvPr/>
      </p:nvGrpSpPr>
      <p:grpSpPr>
        <a:xfrm>
          <a:off x="0" y="0"/>
          <a:ext cx="0" cy="0"/>
          <a:chOff x="0" y="0"/>
          <a:chExt cx="0" cy="0"/>
        </a:xfrm>
      </p:grpSpPr>
      <p:sp>
        <p:nvSpPr>
          <p:cNvPr id="1219" name="Google Shape;1219;p153"/>
          <p:cNvSpPr txBox="1"/>
          <p:nvPr>
            <p:ph type="title"/>
          </p:nvPr>
        </p:nvSpPr>
        <p:spPr>
          <a:xfrm>
            <a:off x="311753" y="4522875"/>
            <a:ext cx="8520600" cy="48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300"/>
              <a:t>Jeremy Ashkenas, https://goo.gl/PeBRku</a:t>
            </a:r>
            <a:endParaRPr sz="2300"/>
          </a:p>
        </p:txBody>
      </p:sp>
      <p:sp>
        <p:nvSpPr>
          <p:cNvPr id="1220" name="Google Shape;1220;p1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1221" name="Google Shape;1221;p153"/>
          <p:cNvPicPr preferRelativeResize="0"/>
          <p:nvPr/>
        </p:nvPicPr>
        <p:blipFill>
          <a:blip r:embed="rId3">
            <a:alphaModFix/>
          </a:blip>
          <a:stretch>
            <a:fillRect/>
          </a:stretch>
        </p:blipFill>
        <p:spPr>
          <a:xfrm>
            <a:off x="3193919" y="180431"/>
            <a:ext cx="2755436" cy="4342442"/>
          </a:xfrm>
          <a:prstGeom prst="rect">
            <a:avLst/>
          </a:prstGeom>
          <a:noFill/>
          <a:ln>
            <a:noFill/>
          </a:ln>
        </p:spPr>
      </p:pic>
      <p:pic>
        <p:nvPicPr>
          <p:cNvPr id="1222" name="Google Shape;1222;p153"/>
          <p:cNvPicPr preferRelativeResize="0"/>
          <p:nvPr/>
        </p:nvPicPr>
        <p:blipFill>
          <a:blip r:embed="rId4">
            <a:alphaModFix/>
          </a:blip>
          <a:stretch>
            <a:fillRect/>
          </a:stretch>
        </p:blipFill>
        <p:spPr>
          <a:xfrm>
            <a:off x="1823584" y="1893094"/>
            <a:ext cx="5400675" cy="135731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221"/>
                                        </p:tgtEl>
                                      </p:cBhvr>
                                    </p:animEffect>
                                    <p:set>
                                      <p:cBhvr>
                                        <p:cTn dur="1" fill="hold">
                                          <p:stCondLst>
                                            <p:cond delay="0"/>
                                          </p:stCondLst>
                                        </p:cTn>
                                        <p:tgtEl>
                                          <p:spTgt spid="122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222"/>
                                        </p:tgtEl>
                                        <p:attrNameLst>
                                          <p:attrName>style.visibility</p:attrName>
                                        </p:attrNameLst>
                                      </p:cBhvr>
                                      <p:to>
                                        <p:strVal val="visible"/>
                                      </p:to>
                                    </p:set>
                                    <p:animEffect filter="fade" transition="in">
                                      <p:cBhvr>
                                        <p:cTn dur="1"/>
                                        <p:tgtEl>
                                          <p:spTgt spid="12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6" name="Shape 1226"/>
        <p:cNvGrpSpPr/>
        <p:nvPr/>
      </p:nvGrpSpPr>
      <p:grpSpPr>
        <a:xfrm>
          <a:off x="0" y="0"/>
          <a:ext cx="0" cy="0"/>
          <a:chOff x="0" y="0"/>
          <a:chExt cx="0" cy="0"/>
        </a:xfrm>
      </p:grpSpPr>
      <p:sp>
        <p:nvSpPr>
          <p:cNvPr id="1227" name="Google Shape;1227;p154"/>
          <p:cNvSpPr txBox="1"/>
          <p:nvPr>
            <p:ph type="title"/>
          </p:nvPr>
        </p:nvSpPr>
        <p:spPr>
          <a:xfrm>
            <a:off x="178584" y="2150850"/>
            <a:ext cx="86538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5400"/>
              <a:t>Focus on Positive Emotions</a:t>
            </a:r>
            <a:endParaRPr sz="5400"/>
          </a:p>
        </p:txBody>
      </p:sp>
      <p:sp>
        <p:nvSpPr>
          <p:cNvPr id="1228" name="Google Shape;1228;p1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229" name="Google Shape;1229;p154"/>
          <p:cNvSpPr/>
          <p:nvPr/>
        </p:nvSpPr>
        <p:spPr>
          <a:xfrm>
            <a:off x="4770136" y="288225"/>
            <a:ext cx="3870900" cy="15054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Art of Unsent Letters</a:t>
            </a:r>
            <a:endParaRPr sz="4500"/>
          </a:p>
        </p:txBody>
      </p:sp>
      <p:sp>
        <p:nvSpPr>
          <p:cNvPr id="1230" name="Google Shape;1230;p154"/>
          <p:cNvSpPr/>
          <p:nvPr/>
        </p:nvSpPr>
        <p:spPr>
          <a:xfrm>
            <a:off x="343439" y="3349950"/>
            <a:ext cx="3997800" cy="15528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Focus Improvements</a:t>
            </a:r>
            <a:endParaRPr sz="4500"/>
          </a:p>
        </p:txBody>
      </p:sp>
      <p:sp>
        <p:nvSpPr>
          <p:cNvPr id="1231" name="Google Shape;1231;p154"/>
          <p:cNvSpPr/>
          <p:nvPr/>
        </p:nvSpPr>
        <p:spPr>
          <a:xfrm>
            <a:off x="4770136" y="3350044"/>
            <a:ext cx="3870900" cy="15528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Proactive  Feedback</a:t>
            </a:r>
            <a:endParaRPr sz="4500"/>
          </a:p>
        </p:txBody>
      </p:sp>
      <p:sp>
        <p:nvSpPr>
          <p:cNvPr id="1232" name="Google Shape;1232;p154"/>
          <p:cNvSpPr/>
          <p:nvPr/>
        </p:nvSpPr>
        <p:spPr>
          <a:xfrm>
            <a:off x="326091" y="288225"/>
            <a:ext cx="3870900" cy="15054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No Reasons to be Rude</a:t>
            </a:r>
            <a:endParaRPr sz="4500"/>
          </a:p>
        </p:txBody>
      </p:sp>
      <p:cxnSp>
        <p:nvCxnSpPr>
          <p:cNvPr id="1233" name="Google Shape;1233;p154"/>
          <p:cNvCxnSpPr/>
          <p:nvPr/>
        </p:nvCxnSpPr>
        <p:spPr>
          <a:xfrm>
            <a:off x="691586" y="3270806"/>
            <a:ext cx="3140100" cy="1716900"/>
          </a:xfrm>
          <a:prstGeom prst="straightConnector1">
            <a:avLst/>
          </a:prstGeom>
          <a:noFill/>
          <a:ln cap="flat" cmpd="sng" w="38100">
            <a:solidFill>
              <a:srgbClr val="FF0000"/>
            </a:solidFill>
            <a:prstDash val="solid"/>
            <a:round/>
            <a:headEnd len="med" w="med" type="none"/>
            <a:tailEnd len="med" w="med" type="none"/>
          </a:ln>
        </p:spPr>
      </p:cxnSp>
      <p:cxnSp>
        <p:nvCxnSpPr>
          <p:cNvPr id="1234" name="Google Shape;1234;p154"/>
          <p:cNvCxnSpPr/>
          <p:nvPr/>
        </p:nvCxnSpPr>
        <p:spPr>
          <a:xfrm flipH="1" rot="10800000">
            <a:off x="764599" y="3270844"/>
            <a:ext cx="2963700" cy="1758600"/>
          </a:xfrm>
          <a:prstGeom prst="straightConnector1">
            <a:avLst/>
          </a:prstGeom>
          <a:noFill/>
          <a:ln cap="flat" cmpd="sng" w="38100">
            <a:solidFill>
              <a:srgbClr val="FF0000"/>
            </a:solidFill>
            <a:prstDash val="solid"/>
            <a:round/>
            <a:headEnd len="med" w="med" type="none"/>
            <a:tailEnd len="med" w="med" type="none"/>
          </a:ln>
        </p:spPr>
      </p:cxnSp>
      <p:sp>
        <p:nvSpPr>
          <p:cNvPr id="1235" name="Google Shape;1235;p154"/>
          <p:cNvSpPr/>
          <p:nvPr/>
        </p:nvSpPr>
        <p:spPr>
          <a:xfrm>
            <a:off x="343439" y="3350044"/>
            <a:ext cx="3997800" cy="15528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Focus on Success</a:t>
            </a:r>
            <a:endParaRPr sz="4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2"/>
                                        </p:tgtEl>
                                        <p:attrNameLst>
                                          <p:attrName>style.visibility</p:attrName>
                                        </p:attrNameLst>
                                      </p:cBhvr>
                                      <p:to>
                                        <p:strVal val="visible"/>
                                      </p:to>
                                    </p:set>
                                    <p:animEffect filter="fade" transition="in">
                                      <p:cBhvr>
                                        <p:cTn dur="1"/>
                                        <p:tgtEl>
                                          <p:spTgt spid="12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9"/>
                                        </p:tgtEl>
                                        <p:attrNameLst>
                                          <p:attrName>style.visibility</p:attrName>
                                        </p:attrNameLst>
                                      </p:cBhvr>
                                      <p:to>
                                        <p:strVal val="visible"/>
                                      </p:to>
                                    </p:set>
                                    <p:animEffect filter="fade" transition="in">
                                      <p:cBhvr>
                                        <p:cTn dur="1"/>
                                        <p:tgtEl>
                                          <p:spTgt spid="1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0"/>
                                        </p:tgtEl>
                                        <p:attrNameLst>
                                          <p:attrName>style.visibility</p:attrName>
                                        </p:attrNameLst>
                                      </p:cBhvr>
                                      <p:to>
                                        <p:strVal val="visible"/>
                                      </p:to>
                                    </p:set>
                                    <p:animEffect filter="fade" transition="in">
                                      <p:cBhvr>
                                        <p:cTn dur="1"/>
                                        <p:tgtEl>
                                          <p:spTgt spid="1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4"/>
                                        </p:tgtEl>
                                        <p:attrNameLst>
                                          <p:attrName>style.visibility</p:attrName>
                                        </p:attrNameLst>
                                      </p:cBhvr>
                                      <p:to>
                                        <p:strVal val="visible"/>
                                      </p:to>
                                    </p:set>
                                    <p:animEffect filter="fade" transition="in">
                                      <p:cBhvr>
                                        <p:cTn dur="1"/>
                                        <p:tgtEl>
                                          <p:spTgt spid="1234"/>
                                        </p:tgtEl>
                                      </p:cBhvr>
                                    </p:animEffect>
                                  </p:childTnLst>
                                </p:cTn>
                              </p:par>
                              <p:par>
                                <p:cTn fill="hold" nodeType="withEffect" presetClass="entr" presetID="10" presetSubtype="0">
                                  <p:stCondLst>
                                    <p:cond delay="0"/>
                                  </p:stCondLst>
                                  <p:childTnLst>
                                    <p:set>
                                      <p:cBhvr>
                                        <p:cTn dur="1" fill="hold">
                                          <p:stCondLst>
                                            <p:cond delay="0"/>
                                          </p:stCondLst>
                                        </p:cTn>
                                        <p:tgtEl>
                                          <p:spTgt spid="1233"/>
                                        </p:tgtEl>
                                        <p:attrNameLst>
                                          <p:attrName>style.visibility</p:attrName>
                                        </p:attrNameLst>
                                      </p:cBhvr>
                                      <p:to>
                                        <p:strVal val="visible"/>
                                      </p:to>
                                    </p:set>
                                    <p:animEffect filter="fade" transition="in">
                                      <p:cBhvr>
                                        <p:cTn dur="1"/>
                                        <p:tgtEl>
                                          <p:spTgt spid="12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234"/>
                                        </p:tgtEl>
                                      </p:cBhvr>
                                    </p:animEffect>
                                    <p:set>
                                      <p:cBhvr>
                                        <p:cTn dur="1" fill="hold">
                                          <p:stCondLst>
                                            <p:cond delay="0"/>
                                          </p:stCondLst>
                                        </p:cTn>
                                        <p:tgtEl>
                                          <p:spTgt spid="123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1233"/>
                                        </p:tgtEl>
                                      </p:cBhvr>
                                    </p:animEffect>
                                    <p:set>
                                      <p:cBhvr>
                                        <p:cTn dur="1" fill="hold">
                                          <p:stCondLst>
                                            <p:cond delay="0"/>
                                          </p:stCondLst>
                                        </p:cTn>
                                        <p:tgtEl>
                                          <p:spTgt spid="123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235"/>
                                        </p:tgtEl>
                                        <p:attrNameLst>
                                          <p:attrName>style.visibility</p:attrName>
                                        </p:attrNameLst>
                                      </p:cBhvr>
                                      <p:to>
                                        <p:strVal val="visible"/>
                                      </p:to>
                                    </p:set>
                                    <p:animEffect filter="fade" transition="in">
                                      <p:cBhvr>
                                        <p:cTn dur="1"/>
                                        <p:tgtEl>
                                          <p:spTgt spid="12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1"/>
                                        </p:tgtEl>
                                        <p:attrNameLst>
                                          <p:attrName>style.visibility</p:attrName>
                                        </p:attrNameLst>
                                      </p:cBhvr>
                                      <p:to>
                                        <p:strVal val="visible"/>
                                      </p:to>
                                    </p:set>
                                    <p:animEffect filter="fade" transition="in">
                                      <p:cBhvr>
                                        <p:cTn dur="1"/>
                                        <p:tgtEl>
                                          <p:spTgt spid="12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9" name="Shape 1239"/>
        <p:cNvGrpSpPr/>
        <p:nvPr/>
      </p:nvGrpSpPr>
      <p:grpSpPr>
        <a:xfrm>
          <a:off x="0" y="0"/>
          <a:ext cx="0" cy="0"/>
          <a:chOff x="0" y="0"/>
          <a:chExt cx="0" cy="0"/>
        </a:xfrm>
      </p:grpSpPr>
      <p:sp>
        <p:nvSpPr>
          <p:cNvPr id="1240" name="Google Shape;1240;p155"/>
          <p:cNvSpPr txBox="1"/>
          <p:nvPr>
            <p:ph type="title"/>
          </p:nvPr>
        </p:nvSpPr>
        <p:spPr>
          <a:xfrm>
            <a:off x="134960" y="77400"/>
            <a:ext cx="88740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5400"/>
              <a:t>Talk Suggestions</a:t>
            </a:r>
            <a:endParaRPr sz="5400"/>
          </a:p>
        </p:txBody>
      </p:sp>
      <p:sp>
        <p:nvSpPr>
          <p:cNvPr id="1241" name="Google Shape;1241;p1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242" name="Google Shape;1242;p155"/>
          <p:cNvSpPr txBox="1"/>
          <p:nvPr/>
        </p:nvSpPr>
        <p:spPr>
          <a:xfrm>
            <a:off x="292670" y="1024069"/>
            <a:ext cx="8063700" cy="3880800"/>
          </a:xfrm>
          <a:prstGeom prst="rect">
            <a:avLst/>
          </a:prstGeom>
          <a:noFill/>
          <a:ln>
            <a:noFill/>
          </a:ln>
        </p:spPr>
        <p:txBody>
          <a:bodyPr anchorCtr="0" anchor="ctr" bIns="68575" lIns="68575" spcFirstLastPara="1" rIns="68575" wrap="square" tIns="68575">
            <a:noAutofit/>
          </a:bodyPr>
          <a:lstStyle/>
          <a:p>
            <a:pPr indent="-450850" lvl="0" marL="342900" rtl="0" algn="l">
              <a:lnSpc>
                <a:spcPct val="150000"/>
              </a:lnSpc>
              <a:spcBef>
                <a:spcPts val="0"/>
              </a:spcBef>
              <a:spcAft>
                <a:spcPts val="0"/>
              </a:spcAft>
              <a:buClr>
                <a:srgbClr val="F3F3F3"/>
              </a:buClr>
              <a:buSzPts val="4500"/>
              <a:buChar char="●"/>
            </a:pPr>
            <a:r>
              <a:rPr lang="en-GB" sz="4500" u="sng">
                <a:solidFill>
                  <a:srgbClr val="F3F3F3"/>
                </a:solidFill>
                <a:hlinkClick r:id="rId3"/>
              </a:rPr>
              <a:t>Brett Cannon on Kindness</a:t>
            </a:r>
            <a:endParaRPr sz="1100">
              <a:solidFill>
                <a:srgbClr val="F3F3F3"/>
              </a:solidFill>
            </a:endParaRPr>
          </a:p>
          <a:p>
            <a:pPr indent="-450850" lvl="0" marL="342900" rtl="0" algn="l">
              <a:lnSpc>
                <a:spcPct val="150000"/>
              </a:lnSpc>
              <a:spcBef>
                <a:spcPts val="0"/>
              </a:spcBef>
              <a:spcAft>
                <a:spcPts val="0"/>
              </a:spcAft>
              <a:buClr>
                <a:srgbClr val="F3F3F3"/>
              </a:buClr>
              <a:buSzPts val="4500"/>
              <a:buChar char="●"/>
            </a:pPr>
            <a:r>
              <a:rPr lang="en-GB" sz="4500" u="sng">
                <a:solidFill>
                  <a:srgbClr val="F3F3F3"/>
                </a:solidFill>
                <a:hlinkClick r:id="rId4"/>
              </a:rPr>
              <a:t>Changelog Episode</a:t>
            </a:r>
            <a:endParaRPr sz="4500">
              <a:solidFill>
                <a:srgbClr val="F3F3F3"/>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2">
                                            <p:txEl>
                                              <p:pRg end="0" st="0"/>
                                            </p:txEl>
                                          </p:spTgt>
                                        </p:tgtEl>
                                        <p:attrNameLst>
                                          <p:attrName>style.visibility</p:attrName>
                                        </p:attrNameLst>
                                      </p:cBhvr>
                                      <p:to>
                                        <p:strVal val="visible"/>
                                      </p:to>
                                    </p:set>
                                    <p:animEffect filter="fade" transition="in">
                                      <p:cBhvr>
                                        <p:cTn dur="1"/>
                                        <p:tgtEl>
                                          <p:spTgt spid="124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2">
                                            <p:txEl>
                                              <p:pRg end="1" st="1"/>
                                            </p:txEl>
                                          </p:spTgt>
                                        </p:tgtEl>
                                        <p:attrNameLst>
                                          <p:attrName>style.visibility</p:attrName>
                                        </p:attrNameLst>
                                      </p:cBhvr>
                                      <p:to>
                                        <p:strVal val="visible"/>
                                      </p:to>
                                    </p:set>
                                    <p:animEffect filter="fade" transition="in">
                                      <p:cBhvr>
                                        <p:cTn dur="1"/>
                                        <p:tgtEl>
                                          <p:spTgt spid="1242">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7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7200"/>
              <a:t>What can go wrong, right?</a:t>
            </a:r>
            <a:endParaRPr sz="7200"/>
          </a:p>
        </p:txBody>
      </p:sp>
      <p:sp>
        <p:nvSpPr>
          <p:cNvPr id="342" name="Google Shape;342;p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6" name="Shape 1246"/>
        <p:cNvGrpSpPr/>
        <p:nvPr/>
      </p:nvGrpSpPr>
      <p:grpSpPr>
        <a:xfrm>
          <a:off x="0" y="0"/>
          <a:ext cx="0" cy="0"/>
          <a:chOff x="0" y="0"/>
          <a:chExt cx="0" cy="0"/>
        </a:xfrm>
      </p:grpSpPr>
      <p:sp>
        <p:nvSpPr>
          <p:cNvPr id="1247" name="Google Shape;1247;p15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That’s all great</a:t>
            </a:r>
            <a:endParaRPr sz="6000"/>
          </a:p>
        </p:txBody>
      </p:sp>
      <p:sp>
        <p:nvSpPr>
          <p:cNvPr id="1248" name="Google Shape;1248;p1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249" name="Google Shape;1249;p156"/>
          <p:cNvSpPr txBox="1"/>
          <p:nvPr>
            <p:ph type="title"/>
          </p:nvPr>
        </p:nvSpPr>
        <p:spPr>
          <a:xfrm>
            <a:off x="44055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But how do we deal with our Work Environment?</a:t>
            </a:r>
            <a:endParaRPr sz="6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247"/>
                                        </p:tgtEl>
                                      </p:cBhvr>
                                    </p:animEffect>
                                    <p:set>
                                      <p:cBhvr>
                                        <p:cTn dur="1" fill="hold">
                                          <p:stCondLst>
                                            <p:cond delay="0"/>
                                          </p:stCondLst>
                                        </p:cTn>
                                        <p:tgtEl>
                                          <p:spTgt spid="124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249"/>
                                        </p:tgtEl>
                                        <p:attrNameLst>
                                          <p:attrName>style.visibility</p:attrName>
                                        </p:attrNameLst>
                                      </p:cBhvr>
                                      <p:to>
                                        <p:strVal val="visible"/>
                                      </p:to>
                                    </p:set>
                                    <p:animEffect filter="fade" transition="in">
                                      <p:cBhvr>
                                        <p:cTn dur="1"/>
                                        <p:tgtEl>
                                          <p:spTgt spid="12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3" name="Shape 1253"/>
        <p:cNvGrpSpPr/>
        <p:nvPr/>
      </p:nvGrpSpPr>
      <p:grpSpPr>
        <a:xfrm>
          <a:off x="0" y="0"/>
          <a:ext cx="0" cy="0"/>
          <a:chOff x="0" y="0"/>
          <a:chExt cx="0" cy="0"/>
        </a:xfrm>
      </p:grpSpPr>
      <p:sp>
        <p:nvSpPr>
          <p:cNvPr id="1254" name="Google Shape;1254;p15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5400"/>
              <a:t>Office and You</a:t>
            </a:r>
            <a:endParaRPr sz="5400"/>
          </a:p>
        </p:txBody>
      </p:sp>
      <p:sp>
        <p:nvSpPr>
          <p:cNvPr id="1255" name="Google Shape;1255;p1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256" name="Google Shape;1256;p157"/>
          <p:cNvSpPr/>
          <p:nvPr/>
        </p:nvSpPr>
        <p:spPr>
          <a:xfrm>
            <a:off x="4912786" y="240675"/>
            <a:ext cx="3596100" cy="15054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Office Perks</a:t>
            </a:r>
            <a:endParaRPr sz="4500"/>
          </a:p>
        </p:txBody>
      </p:sp>
      <p:sp>
        <p:nvSpPr>
          <p:cNvPr id="1257" name="Google Shape;1257;p157"/>
          <p:cNvSpPr/>
          <p:nvPr/>
        </p:nvSpPr>
        <p:spPr>
          <a:xfrm>
            <a:off x="482732" y="3397500"/>
            <a:ext cx="3531300" cy="15054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Work on Plane</a:t>
            </a:r>
            <a:endParaRPr sz="4500"/>
          </a:p>
        </p:txBody>
      </p:sp>
      <p:sp>
        <p:nvSpPr>
          <p:cNvPr id="1258" name="Google Shape;1258;p157"/>
          <p:cNvSpPr/>
          <p:nvPr/>
        </p:nvSpPr>
        <p:spPr>
          <a:xfrm>
            <a:off x="4912786" y="3397500"/>
            <a:ext cx="3531300" cy="15054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Work is just Work</a:t>
            </a:r>
            <a:endParaRPr sz="4500"/>
          </a:p>
        </p:txBody>
      </p:sp>
      <p:sp>
        <p:nvSpPr>
          <p:cNvPr id="1259" name="Google Shape;1259;p157"/>
          <p:cNvSpPr/>
          <p:nvPr/>
        </p:nvSpPr>
        <p:spPr>
          <a:xfrm>
            <a:off x="482732" y="240675"/>
            <a:ext cx="3531300" cy="15054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Open Office</a:t>
            </a:r>
            <a:endParaRPr sz="4500"/>
          </a:p>
        </p:txBody>
      </p:sp>
      <p:cxnSp>
        <p:nvCxnSpPr>
          <p:cNvPr id="1260" name="Google Shape;1260;p157"/>
          <p:cNvCxnSpPr/>
          <p:nvPr/>
        </p:nvCxnSpPr>
        <p:spPr>
          <a:xfrm>
            <a:off x="5108474" y="113981"/>
            <a:ext cx="3140100" cy="1716900"/>
          </a:xfrm>
          <a:prstGeom prst="straightConnector1">
            <a:avLst/>
          </a:prstGeom>
          <a:noFill/>
          <a:ln cap="flat" cmpd="sng" w="38100">
            <a:solidFill>
              <a:srgbClr val="FF0000"/>
            </a:solidFill>
            <a:prstDash val="solid"/>
            <a:round/>
            <a:headEnd len="med" w="med" type="none"/>
            <a:tailEnd len="med" w="med" type="none"/>
          </a:ln>
        </p:spPr>
      </p:cxnSp>
      <p:cxnSp>
        <p:nvCxnSpPr>
          <p:cNvPr id="1261" name="Google Shape;1261;p157"/>
          <p:cNvCxnSpPr/>
          <p:nvPr/>
        </p:nvCxnSpPr>
        <p:spPr>
          <a:xfrm flipH="1" rot="10800000">
            <a:off x="5181487" y="114019"/>
            <a:ext cx="2963700" cy="1758600"/>
          </a:xfrm>
          <a:prstGeom prst="straightConnector1">
            <a:avLst/>
          </a:prstGeom>
          <a:noFill/>
          <a:ln cap="flat" cmpd="sng" w="38100">
            <a:solidFill>
              <a:srgbClr val="FF0000"/>
            </a:solidFill>
            <a:prstDash val="solid"/>
            <a:round/>
            <a:headEnd len="med" w="med" type="none"/>
            <a:tailEnd len="med" w="med" type="none"/>
          </a:ln>
        </p:spPr>
      </p:cxnSp>
      <p:sp>
        <p:nvSpPr>
          <p:cNvPr id="1262" name="Google Shape;1262;p157"/>
          <p:cNvSpPr/>
          <p:nvPr/>
        </p:nvSpPr>
        <p:spPr>
          <a:xfrm>
            <a:off x="4912786" y="240675"/>
            <a:ext cx="3596100" cy="15054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Office Bribes</a:t>
            </a:r>
            <a:endParaRPr sz="4500"/>
          </a:p>
        </p:txBody>
      </p:sp>
      <p:cxnSp>
        <p:nvCxnSpPr>
          <p:cNvPr id="1263" name="Google Shape;1263;p157"/>
          <p:cNvCxnSpPr/>
          <p:nvPr/>
        </p:nvCxnSpPr>
        <p:spPr>
          <a:xfrm>
            <a:off x="678420" y="144019"/>
            <a:ext cx="3140100" cy="1716900"/>
          </a:xfrm>
          <a:prstGeom prst="straightConnector1">
            <a:avLst/>
          </a:prstGeom>
          <a:noFill/>
          <a:ln cap="flat" cmpd="sng" w="38100">
            <a:solidFill>
              <a:srgbClr val="FF0000"/>
            </a:solidFill>
            <a:prstDash val="solid"/>
            <a:round/>
            <a:headEnd len="med" w="med" type="none"/>
            <a:tailEnd len="med" w="med" type="none"/>
          </a:ln>
        </p:spPr>
      </p:cxnSp>
      <p:cxnSp>
        <p:nvCxnSpPr>
          <p:cNvPr id="1264" name="Google Shape;1264;p157"/>
          <p:cNvCxnSpPr/>
          <p:nvPr/>
        </p:nvCxnSpPr>
        <p:spPr>
          <a:xfrm flipH="1" rot="10800000">
            <a:off x="751433" y="144056"/>
            <a:ext cx="2963700" cy="175860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9"/>
                                        </p:tgtEl>
                                        <p:attrNameLst>
                                          <p:attrName>style.visibility</p:attrName>
                                        </p:attrNameLst>
                                      </p:cBhvr>
                                      <p:to>
                                        <p:strVal val="visible"/>
                                      </p:to>
                                    </p:set>
                                    <p:animEffect filter="fade" transition="in">
                                      <p:cBhvr>
                                        <p:cTn dur="1"/>
                                        <p:tgtEl>
                                          <p:spTgt spid="12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3"/>
                                        </p:tgtEl>
                                        <p:attrNameLst>
                                          <p:attrName>style.visibility</p:attrName>
                                        </p:attrNameLst>
                                      </p:cBhvr>
                                      <p:to>
                                        <p:strVal val="visible"/>
                                      </p:to>
                                    </p:set>
                                    <p:animEffect filter="fade" transition="in">
                                      <p:cBhvr>
                                        <p:cTn dur="1"/>
                                        <p:tgtEl>
                                          <p:spTgt spid="1263"/>
                                        </p:tgtEl>
                                      </p:cBhvr>
                                    </p:animEffect>
                                  </p:childTnLst>
                                </p:cTn>
                              </p:par>
                              <p:par>
                                <p:cTn fill="hold" nodeType="withEffect" presetClass="entr" presetID="10" presetSubtype="0">
                                  <p:stCondLst>
                                    <p:cond delay="0"/>
                                  </p:stCondLst>
                                  <p:childTnLst>
                                    <p:set>
                                      <p:cBhvr>
                                        <p:cTn dur="1" fill="hold">
                                          <p:stCondLst>
                                            <p:cond delay="0"/>
                                          </p:stCondLst>
                                        </p:cTn>
                                        <p:tgtEl>
                                          <p:spTgt spid="1264"/>
                                        </p:tgtEl>
                                        <p:attrNameLst>
                                          <p:attrName>style.visibility</p:attrName>
                                        </p:attrNameLst>
                                      </p:cBhvr>
                                      <p:to>
                                        <p:strVal val="visible"/>
                                      </p:to>
                                    </p:set>
                                    <p:animEffect filter="fade" transition="in">
                                      <p:cBhvr>
                                        <p:cTn dur="1"/>
                                        <p:tgtEl>
                                          <p:spTgt spid="12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6"/>
                                        </p:tgtEl>
                                        <p:attrNameLst>
                                          <p:attrName>style.visibility</p:attrName>
                                        </p:attrNameLst>
                                      </p:cBhvr>
                                      <p:to>
                                        <p:strVal val="visible"/>
                                      </p:to>
                                    </p:set>
                                    <p:animEffect filter="fade" transition="in">
                                      <p:cBhvr>
                                        <p:cTn dur="1"/>
                                        <p:tgtEl>
                                          <p:spTgt spid="12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0"/>
                                        </p:tgtEl>
                                        <p:attrNameLst>
                                          <p:attrName>style.visibility</p:attrName>
                                        </p:attrNameLst>
                                      </p:cBhvr>
                                      <p:to>
                                        <p:strVal val="visible"/>
                                      </p:to>
                                    </p:set>
                                    <p:animEffect filter="fade" transition="in">
                                      <p:cBhvr>
                                        <p:cTn dur="1"/>
                                        <p:tgtEl>
                                          <p:spTgt spid="1260"/>
                                        </p:tgtEl>
                                      </p:cBhvr>
                                    </p:animEffect>
                                  </p:childTnLst>
                                </p:cTn>
                              </p:par>
                              <p:par>
                                <p:cTn fill="hold" nodeType="withEffect" presetClass="entr" presetID="10" presetSubtype="0">
                                  <p:stCondLst>
                                    <p:cond delay="0"/>
                                  </p:stCondLst>
                                  <p:childTnLst>
                                    <p:set>
                                      <p:cBhvr>
                                        <p:cTn dur="1" fill="hold">
                                          <p:stCondLst>
                                            <p:cond delay="0"/>
                                          </p:stCondLst>
                                        </p:cTn>
                                        <p:tgtEl>
                                          <p:spTgt spid="1261"/>
                                        </p:tgtEl>
                                        <p:attrNameLst>
                                          <p:attrName>style.visibility</p:attrName>
                                        </p:attrNameLst>
                                      </p:cBhvr>
                                      <p:to>
                                        <p:strVal val="visible"/>
                                      </p:to>
                                    </p:set>
                                    <p:animEffect filter="fade" transition="in">
                                      <p:cBhvr>
                                        <p:cTn dur="1"/>
                                        <p:tgtEl>
                                          <p:spTgt spid="12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260"/>
                                        </p:tgtEl>
                                      </p:cBhvr>
                                    </p:animEffect>
                                    <p:set>
                                      <p:cBhvr>
                                        <p:cTn dur="1" fill="hold">
                                          <p:stCondLst>
                                            <p:cond delay="0"/>
                                          </p:stCondLst>
                                        </p:cTn>
                                        <p:tgtEl>
                                          <p:spTgt spid="126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1261"/>
                                        </p:tgtEl>
                                      </p:cBhvr>
                                    </p:animEffect>
                                    <p:set>
                                      <p:cBhvr>
                                        <p:cTn dur="1" fill="hold">
                                          <p:stCondLst>
                                            <p:cond delay="0"/>
                                          </p:stCondLst>
                                        </p:cTn>
                                        <p:tgtEl>
                                          <p:spTgt spid="126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262"/>
                                        </p:tgtEl>
                                        <p:attrNameLst>
                                          <p:attrName>style.visibility</p:attrName>
                                        </p:attrNameLst>
                                      </p:cBhvr>
                                      <p:to>
                                        <p:strVal val="visible"/>
                                      </p:to>
                                    </p:set>
                                    <p:animEffect filter="fade" transition="in">
                                      <p:cBhvr>
                                        <p:cTn dur="1"/>
                                        <p:tgtEl>
                                          <p:spTgt spid="12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7"/>
                                        </p:tgtEl>
                                        <p:attrNameLst>
                                          <p:attrName>style.visibility</p:attrName>
                                        </p:attrNameLst>
                                      </p:cBhvr>
                                      <p:to>
                                        <p:strVal val="visible"/>
                                      </p:to>
                                    </p:set>
                                    <p:animEffect filter="fade" transition="in">
                                      <p:cBhvr>
                                        <p:cTn dur="1"/>
                                        <p:tgtEl>
                                          <p:spTgt spid="12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8"/>
                                        </p:tgtEl>
                                        <p:attrNameLst>
                                          <p:attrName>style.visibility</p:attrName>
                                        </p:attrNameLst>
                                      </p:cBhvr>
                                      <p:to>
                                        <p:strVal val="visible"/>
                                      </p:to>
                                    </p:set>
                                    <p:animEffect filter="fade" transition="in">
                                      <p:cBhvr>
                                        <p:cTn dur="1"/>
                                        <p:tgtEl>
                                          <p:spTgt spid="12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8" name="Shape 1268"/>
        <p:cNvGrpSpPr/>
        <p:nvPr/>
      </p:nvGrpSpPr>
      <p:grpSpPr>
        <a:xfrm>
          <a:off x="0" y="0"/>
          <a:ext cx="0" cy="0"/>
          <a:chOff x="0" y="0"/>
          <a:chExt cx="0" cy="0"/>
        </a:xfrm>
      </p:grpSpPr>
      <p:sp>
        <p:nvSpPr>
          <p:cNvPr id="1269" name="Google Shape;1269;p158"/>
          <p:cNvSpPr txBox="1"/>
          <p:nvPr>
            <p:ph type="title"/>
          </p:nvPr>
        </p:nvSpPr>
        <p:spPr>
          <a:xfrm>
            <a:off x="134960" y="77400"/>
            <a:ext cx="88740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5400"/>
              <a:t>Book Suggestion</a:t>
            </a:r>
            <a:endParaRPr sz="5400"/>
          </a:p>
        </p:txBody>
      </p:sp>
      <p:sp>
        <p:nvSpPr>
          <p:cNvPr id="1270" name="Google Shape;1270;p1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1271" name="Google Shape;1271;p158"/>
          <p:cNvPicPr preferRelativeResize="0"/>
          <p:nvPr/>
        </p:nvPicPr>
        <p:blipFill>
          <a:blip r:embed="rId3">
            <a:alphaModFix/>
          </a:blip>
          <a:stretch>
            <a:fillRect/>
          </a:stretch>
        </p:blipFill>
        <p:spPr>
          <a:xfrm>
            <a:off x="3450150" y="950081"/>
            <a:ext cx="2535094" cy="4036781"/>
          </a:xfrm>
          <a:prstGeom prst="rect">
            <a:avLst/>
          </a:prstGeom>
          <a:noFill/>
          <a:ln cap="flat" cmpd="sng" w="19050">
            <a:solidFill>
              <a:srgbClr val="F3F3F3"/>
            </a:solidFill>
            <a:prstDash val="solid"/>
            <a:round/>
            <a:headEnd len="sm" w="sm" type="none"/>
            <a:tailEnd len="sm" w="sm" type="none"/>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5" name="Shape 1275"/>
        <p:cNvGrpSpPr/>
        <p:nvPr/>
      </p:nvGrpSpPr>
      <p:grpSpPr>
        <a:xfrm>
          <a:off x="0" y="0"/>
          <a:ext cx="0" cy="0"/>
          <a:chOff x="0" y="0"/>
          <a:chExt cx="0" cy="0"/>
        </a:xfrm>
      </p:grpSpPr>
      <p:sp>
        <p:nvSpPr>
          <p:cNvPr id="1276" name="Google Shape;1276;p15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The main grievance</a:t>
            </a:r>
            <a:endParaRPr sz="6000"/>
          </a:p>
        </p:txBody>
      </p:sp>
      <p:sp>
        <p:nvSpPr>
          <p:cNvPr id="1277" name="Google Shape;1277;p1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278" name="Google Shape;1278;p159"/>
          <p:cNvSpPr txBox="1"/>
          <p:nvPr>
            <p:ph type="title"/>
          </p:nvPr>
        </p:nvSpPr>
        <p:spPr>
          <a:xfrm>
            <a:off x="424825"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t>Distractions</a:t>
            </a:r>
            <a:endParaRPr sz="6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276"/>
                                        </p:tgtEl>
                                      </p:cBhvr>
                                    </p:animEffect>
                                    <p:set>
                                      <p:cBhvr>
                                        <p:cTn dur="1" fill="hold">
                                          <p:stCondLst>
                                            <p:cond delay="0"/>
                                          </p:stCondLst>
                                        </p:cTn>
                                        <p:tgtEl>
                                          <p:spTgt spid="127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278"/>
                                        </p:tgtEl>
                                        <p:attrNameLst>
                                          <p:attrName>style.visibility</p:attrName>
                                        </p:attrNameLst>
                                      </p:cBhvr>
                                      <p:to>
                                        <p:strVal val="visible"/>
                                      </p:to>
                                    </p:set>
                                    <p:animEffect filter="fade" transition="in">
                                      <p:cBhvr>
                                        <p:cTn dur="1"/>
                                        <p:tgtEl>
                                          <p:spTgt spid="12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2" name="Shape 1282"/>
        <p:cNvGrpSpPr/>
        <p:nvPr/>
      </p:nvGrpSpPr>
      <p:grpSpPr>
        <a:xfrm>
          <a:off x="0" y="0"/>
          <a:ext cx="0" cy="0"/>
          <a:chOff x="0" y="0"/>
          <a:chExt cx="0" cy="0"/>
        </a:xfrm>
      </p:grpSpPr>
      <p:sp>
        <p:nvSpPr>
          <p:cNvPr id="1283" name="Google Shape;1283;p1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284" name="Google Shape;1284;p160"/>
          <p:cNvSpPr/>
          <p:nvPr/>
        </p:nvSpPr>
        <p:spPr>
          <a:xfrm>
            <a:off x="500662" y="343200"/>
            <a:ext cx="3808800" cy="15198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5400"/>
              <a:t>Mobile Devices</a:t>
            </a:r>
            <a:endParaRPr sz="5400"/>
          </a:p>
        </p:txBody>
      </p:sp>
      <p:sp>
        <p:nvSpPr>
          <p:cNvPr id="1285" name="Google Shape;1285;p160"/>
          <p:cNvSpPr/>
          <p:nvPr/>
        </p:nvSpPr>
        <p:spPr>
          <a:xfrm>
            <a:off x="4926177" y="343200"/>
            <a:ext cx="3808800" cy="15198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5400"/>
              <a:t>Noise Control</a:t>
            </a:r>
            <a:endParaRPr sz="5400"/>
          </a:p>
        </p:txBody>
      </p:sp>
      <p:sp>
        <p:nvSpPr>
          <p:cNvPr id="1286" name="Google Shape;1286;p160"/>
          <p:cNvSpPr/>
          <p:nvPr/>
        </p:nvSpPr>
        <p:spPr>
          <a:xfrm>
            <a:off x="4926177" y="3280575"/>
            <a:ext cx="3808800" cy="15198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5400"/>
              <a:t>Getting into Zone</a:t>
            </a:r>
            <a:endParaRPr sz="5400"/>
          </a:p>
        </p:txBody>
      </p:sp>
      <p:sp>
        <p:nvSpPr>
          <p:cNvPr id="1287" name="Google Shape;1287;p160"/>
          <p:cNvSpPr/>
          <p:nvPr/>
        </p:nvSpPr>
        <p:spPr>
          <a:xfrm>
            <a:off x="500662" y="3280575"/>
            <a:ext cx="3808800" cy="15198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5400"/>
              <a:t>Setting Boundaries</a:t>
            </a:r>
            <a:endParaRPr sz="5400"/>
          </a:p>
        </p:txBody>
      </p:sp>
      <p:sp>
        <p:nvSpPr>
          <p:cNvPr id="1288" name="Google Shape;1288;p160"/>
          <p:cNvSpPr txBox="1"/>
          <p:nvPr>
            <p:ph type="title"/>
          </p:nvPr>
        </p:nvSpPr>
        <p:spPr>
          <a:xfrm>
            <a:off x="500655"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5400"/>
              <a:t>Distractions</a:t>
            </a:r>
            <a:endParaRPr sz="5400"/>
          </a:p>
        </p:txBody>
      </p:sp>
      <p:sp>
        <p:nvSpPr>
          <p:cNvPr id="1289" name="Google Shape;1289;p160"/>
          <p:cNvSpPr/>
          <p:nvPr/>
        </p:nvSpPr>
        <p:spPr>
          <a:xfrm>
            <a:off x="4926177" y="343200"/>
            <a:ext cx="3808800" cy="15198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5400"/>
              <a:t>Noise Control</a:t>
            </a:r>
            <a:endParaRPr sz="5400"/>
          </a:p>
        </p:txBody>
      </p:sp>
      <p:sp>
        <p:nvSpPr>
          <p:cNvPr id="1290" name="Google Shape;1290;p160"/>
          <p:cNvSpPr/>
          <p:nvPr/>
        </p:nvSpPr>
        <p:spPr>
          <a:xfrm>
            <a:off x="500662" y="3280575"/>
            <a:ext cx="3808800" cy="15198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5400"/>
              <a:t>Setting Boundaries</a:t>
            </a:r>
            <a:endParaRPr sz="5400"/>
          </a:p>
        </p:txBody>
      </p:sp>
      <p:sp>
        <p:nvSpPr>
          <p:cNvPr id="1291" name="Google Shape;1291;p160"/>
          <p:cNvSpPr/>
          <p:nvPr/>
        </p:nvSpPr>
        <p:spPr>
          <a:xfrm>
            <a:off x="4926177" y="3280575"/>
            <a:ext cx="3808800" cy="15198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5400"/>
              <a:t>Getting into Zone</a:t>
            </a:r>
            <a:endParaRPr sz="5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4"/>
                                        </p:tgtEl>
                                        <p:attrNameLst>
                                          <p:attrName>style.visibility</p:attrName>
                                        </p:attrNameLst>
                                      </p:cBhvr>
                                      <p:to>
                                        <p:strVal val="visible"/>
                                      </p:to>
                                    </p:set>
                                    <p:animEffect filter="fade" transition="in">
                                      <p:cBhvr>
                                        <p:cTn dur="1"/>
                                        <p:tgtEl>
                                          <p:spTgt spid="12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5"/>
                                        </p:tgtEl>
                                        <p:attrNameLst>
                                          <p:attrName>style.visibility</p:attrName>
                                        </p:attrNameLst>
                                      </p:cBhvr>
                                      <p:to>
                                        <p:strVal val="visible"/>
                                      </p:to>
                                    </p:set>
                                    <p:animEffect filter="fade" transition="in">
                                      <p:cBhvr>
                                        <p:cTn dur="1"/>
                                        <p:tgtEl>
                                          <p:spTgt spid="12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7"/>
                                        </p:tgtEl>
                                        <p:attrNameLst>
                                          <p:attrName>style.visibility</p:attrName>
                                        </p:attrNameLst>
                                      </p:cBhvr>
                                      <p:to>
                                        <p:strVal val="visible"/>
                                      </p:to>
                                    </p:set>
                                    <p:animEffect filter="fade" transition="in">
                                      <p:cBhvr>
                                        <p:cTn dur="1"/>
                                        <p:tgtEl>
                                          <p:spTgt spid="12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6"/>
                                        </p:tgtEl>
                                        <p:attrNameLst>
                                          <p:attrName>style.visibility</p:attrName>
                                        </p:attrNameLst>
                                      </p:cBhvr>
                                      <p:to>
                                        <p:strVal val="visible"/>
                                      </p:to>
                                    </p:set>
                                    <p:animEffect filter="fade" transition="in">
                                      <p:cBhvr>
                                        <p:cTn dur="1"/>
                                        <p:tgtEl>
                                          <p:spTgt spid="12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9"/>
                                        </p:tgtEl>
                                        <p:attrNameLst>
                                          <p:attrName>style.visibility</p:attrName>
                                        </p:attrNameLst>
                                      </p:cBhvr>
                                      <p:to>
                                        <p:strVal val="visible"/>
                                      </p:to>
                                    </p:set>
                                    <p:animEffect filter="fade" transition="in">
                                      <p:cBhvr>
                                        <p:cTn dur="1"/>
                                        <p:tgtEl>
                                          <p:spTgt spid="1289"/>
                                        </p:tgtEl>
                                      </p:cBhvr>
                                    </p:animEffect>
                                  </p:childTnLst>
                                </p:cTn>
                              </p:par>
                              <p:par>
                                <p:cTn fill="hold" nodeType="withEffect" presetClass="entr" presetID="10" presetSubtype="0">
                                  <p:stCondLst>
                                    <p:cond delay="0"/>
                                  </p:stCondLst>
                                  <p:childTnLst>
                                    <p:set>
                                      <p:cBhvr>
                                        <p:cTn dur="1" fill="hold">
                                          <p:stCondLst>
                                            <p:cond delay="0"/>
                                          </p:stCondLst>
                                        </p:cTn>
                                        <p:tgtEl>
                                          <p:spTgt spid="1291"/>
                                        </p:tgtEl>
                                        <p:attrNameLst>
                                          <p:attrName>style.visibility</p:attrName>
                                        </p:attrNameLst>
                                      </p:cBhvr>
                                      <p:to>
                                        <p:strVal val="visible"/>
                                      </p:to>
                                    </p:set>
                                    <p:animEffect filter="fade" transition="in">
                                      <p:cBhvr>
                                        <p:cTn dur="1"/>
                                        <p:tgtEl>
                                          <p:spTgt spid="1291"/>
                                        </p:tgtEl>
                                      </p:cBhvr>
                                    </p:animEffect>
                                  </p:childTnLst>
                                </p:cTn>
                              </p:par>
                              <p:par>
                                <p:cTn fill="hold" nodeType="withEffect" presetClass="entr" presetID="10" presetSubtype="0">
                                  <p:stCondLst>
                                    <p:cond delay="0"/>
                                  </p:stCondLst>
                                  <p:childTnLst>
                                    <p:set>
                                      <p:cBhvr>
                                        <p:cTn dur="1" fill="hold">
                                          <p:stCondLst>
                                            <p:cond delay="0"/>
                                          </p:stCondLst>
                                        </p:cTn>
                                        <p:tgtEl>
                                          <p:spTgt spid="1290"/>
                                        </p:tgtEl>
                                        <p:attrNameLst>
                                          <p:attrName>style.visibility</p:attrName>
                                        </p:attrNameLst>
                                      </p:cBhvr>
                                      <p:to>
                                        <p:strVal val="visible"/>
                                      </p:to>
                                    </p:set>
                                    <p:animEffect filter="fade" transition="in">
                                      <p:cBhvr>
                                        <p:cTn dur="1"/>
                                        <p:tgtEl>
                                          <p:spTgt spid="12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5" name="Shape 1295"/>
        <p:cNvGrpSpPr/>
        <p:nvPr/>
      </p:nvGrpSpPr>
      <p:grpSpPr>
        <a:xfrm>
          <a:off x="0" y="0"/>
          <a:ext cx="0" cy="0"/>
          <a:chOff x="0" y="0"/>
          <a:chExt cx="0" cy="0"/>
        </a:xfrm>
      </p:grpSpPr>
      <p:sp>
        <p:nvSpPr>
          <p:cNvPr id="1296" name="Google Shape;1296;p1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1297" name="Google Shape;1297;p161"/>
          <p:cNvPicPr preferRelativeResize="0"/>
          <p:nvPr/>
        </p:nvPicPr>
        <p:blipFill>
          <a:blip r:embed="rId3">
            <a:alphaModFix/>
          </a:blip>
          <a:stretch>
            <a:fillRect/>
          </a:stretch>
        </p:blipFill>
        <p:spPr>
          <a:xfrm>
            <a:off x="1341818" y="1027556"/>
            <a:ext cx="6608776" cy="3718837"/>
          </a:xfrm>
          <a:prstGeom prst="rect">
            <a:avLst/>
          </a:prstGeom>
          <a:noFill/>
          <a:ln cap="flat" cmpd="sng" w="19050">
            <a:solidFill>
              <a:srgbClr val="FFFFFF"/>
            </a:solidFill>
            <a:prstDash val="solid"/>
            <a:round/>
            <a:headEnd len="sm" w="sm" type="none"/>
            <a:tailEnd len="sm" w="sm" type="none"/>
          </a:ln>
        </p:spPr>
      </p:pic>
      <p:sp>
        <p:nvSpPr>
          <p:cNvPr id="1298" name="Google Shape;1298;p161"/>
          <p:cNvSpPr txBox="1"/>
          <p:nvPr/>
        </p:nvSpPr>
        <p:spPr>
          <a:xfrm>
            <a:off x="2724841" y="70669"/>
            <a:ext cx="3844500" cy="897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GB" sz="5400">
                <a:solidFill>
                  <a:schemeClr val="dk1"/>
                </a:solidFill>
              </a:rPr>
              <a:t>Before:</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7"/>
                                        </p:tgtEl>
                                        <p:attrNameLst>
                                          <p:attrName>style.visibility</p:attrName>
                                        </p:attrNameLst>
                                      </p:cBhvr>
                                      <p:to>
                                        <p:strVal val="visible"/>
                                      </p:to>
                                    </p:set>
                                    <p:animEffect filter="fade" transition="in">
                                      <p:cBhvr>
                                        <p:cTn dur="1"/>
                                        <p:tgtEl>
                                          <p:spTgt spid="12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2" name="Shape 1302"/>
        <p:cNvGrpSpPr/>
        <p:nvPr/>
      </p:nvGrpSpPr>
      <p:grpSpPr>
        <a:xfrm>
          <a:off x="0" y="0"/>
          <a:ext cx="0" cy="0"/>
          <a:chOff x="0" y="0"/>
          <a:chExt cx="0" cy="0"/>
        </a:xfrm>
      </p:grpSpPr>
      <p:sp>
        <p:nvSpPr>
          <p:cNvPr id="1303" name="Google Shape;1303;p1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1304" name="Google Shape;1304;p162"/>
          <p:cNvPicPr preferRelativeResize="0"/>
          <p:nvPr/>
        </p:nvPicPr>
        <p:blipFill>
          <a:blip r:embed="rId3">
            <a:alphaModFix/>
          </a:blip>
          <a:stretch>
            <a:fillRect/>
          </a:stretch>
        </p:blipFill>
        <p:spPr>
          <a:xfrm>
            <a:off x="1500616" y="849075"/>
            <a:ext cx="2312287" cy="4110733"/>
          </a:xfrm>
          <a:prstGeom prst="rect">
            <a:avLst/>
          </a:prstGeom>
          <a:noFill/>
          <a:ln cap="flat" cmpd="sng" w="19050">
            <a:solidFill>
              <a:srgbClr val="F3F3F3"/>
            </a:solidFill>
            <a:prstDash val="solid"/>
            <a:round/>
            <a:headEnd len="sm" w="sm" type="none"/>
            <a:tailEnd len="sm" w="sm" type="none"/>
          </a:ln>
        </p:spPr>
      </p:pic>
      <p:pic>
        <p:nvPicPr>
          <p:cNvPr id="1305" name="Google Shape;1305;p162"/>
          <p:cNvPicPr preferRelativeResize="0"/>
          <p:nvPr/>
        </p:nvPicPr>
        <p:blipFill>
          <a:blip r:embed="rId4">
            <a:alphaModFix/>
          </a:blip>
          <a:stretch>
            <a:fillRect/>
          </a:stretch>
        </p:blipFill>
        <p:spPr>
          <a:xfrm>
            <a:off x="4880415" y="849084"/>
            <a:ext cx="2312287" cy="4110722"/>
          </a:xfrm>
          <a:prstGeom prst="rect">
            <a:avLst/>
          </a:prstGeom>
          <a:noFill/>
          <a:ln cap="flat" cmpd="sng" w="19050">
            <a:solidFill>
              <a:srgbClr val="F3F3F3"/>
            </a:solidFill>
            <a:prstDash val="solid"/>
            <a:round/>
            <a:headEnd len="sm" w="sm" type="none"/>
            <a:tailEnd len="sm" w="sm" type="none"/>
          </a:ln>
        </p:spPr>
      </p:pic>
      <p:sp>
        <p:nvSpPr>
          <p:cNvPr id="1306" name="Google Shape;1306;p162"/>
          <p:cNvSpPr txBox="1"/>
          <p:nvPr/>
        </p:nvSpPr>
        <p:spPr>
          <a:xfrm>
            <a:off x="2724841" y="-48225"/>
            <a:ext cx="3844500" cy="897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GB" sz="5400">
                <a:solidFill>
                  <a:schemeClr val="dk1"/>
                </a:solidFill>
              </a:rPr>
              <a:t>After:</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4"/>
                                        </p:tgtEl>
                                        <p:attrNameLst>
                                          <p:attrName>style.visibility</p:attrName>
                                        </p:attrNameLst>
                                      </p:cBhvr>
                                      <p:to>
                                        <p:strVal val="visible"/>
                                      </p:to>
                                    </p:set>
                                    <p:animEffect filter="fade" transition="in">
                                      <p:cBhvr>
                                        <p:cTn dur="1"/>
                                        <p:tgtEl>
                                          <p:spTgt spid="13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5"/>
                                        </p:tgtEl>
                                        <p:attrNameLst>
                                          <p:attrName>style.visibility</p:attrName>
                                        </p:attrNameLst>
                                      </p:cBhvr>
                                      <p:to>
                                        <p:strVal val="visible"/>
                                      </p:to>
                                    </p:set>
                                    <p:animEffect filter="fade" transition="in">
                                      <p:cBhvr>
                                        <p:cTn dur="1"/>
                                        <p:tgtEl>
                                          <p:spTgt spid="13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0" name="Shape 1310"/>
        <p:cNvGrpSpPr/>
        <p:nvPr/>
      </p:nvGrpSpPr>
      <p:grpSpPr>
        <a:xfrm>
          <a:off x="0" y="0"/>
          <a:ext cx="0" cy="0"/>
          <a:chOff x="0" y="0"/>
          <a:chExt cx="0" cy="0"/>
        </a:xfrm>
      </p:grpSpPr>
      <p:sp>
        <p:nvSpPr>
          <p:cNvPr id="1311" name="Google Shape;1311;p1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312" name="Google Shape;1312;p163"/>
          <p:cNvSpPr/>
          <p:nvPr/>
        </p:nvSpPr>
        <p:spPr>
          <a:xfrm>
            <a:off x="588660" y="487669"/>
            <a:ext cx="3589800" cy="1363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Arrange Apps</a:t>
            </a:r>
            <a:endParaRPr sz="4500"/>
          </a:p>
        </p:txBody>
      </p:sp>
      <p:sp>
        <p:nvSpPr>
          <p:cNvPr id="1313" name="Google Shape;1313;p163"/>
          <p:cNvSpPr/>
          <p:nvPr/>
        </p:nvSpPr>
        <p:spPr>
          <a:xfrm>
            <a:off x="4926177" y="487669"/>
            <a:ext cx="3589800" cy="1363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Disable Notifications</a:t>
            </a:r>
            <a:endParaRPr sz="4500"/>
          </a:p>
        </p:txBody>
      </p:sp>
      <p:sp>
        <p:nvSpPr>
          <p:cNvPr id="1314" name="Google Shape;1314;p163"/>
          <p:cNvSpPr/>
          <p:nvPr/>
        </p:nvSpPr>
        <p:spPr>
          <a:xfrm>
            <a:off x="4926177" y="3447131"/>
            <a:ext cx="3589800" cy="1363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Put Phone Away</a:t>
            </a:r>
            <a:endParaRPr sz="4500"/>
          </a:p>
        </p:txBody>
      </p:sp>
      <p:sp>
        <p:nvSpPr>
          <p:cNvPr id="1315" name="Google Shape;1315;p163"/>
          <p:cNvSpPr/>
          <p:nvPr/>
        </p:nvSpPr>
        <p:spPr>
          <a:xfrm>
            <a:off x="737423" y="3447131"/>
            <a:ext cx="3589800" cy="13635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Don’t Disturb Mode</a:t>
            </a:r>
            <a:endParaRPr sz="4500"/>
          </a:p>
        </p:txBody>
      </p:sp>
      <p:sp>
        <p:nvSpPr>
          <p:cNvPr id="1316" name="Google Shape;1316;p163"/>
          <p:cNvSpPr txBox="1"/>
          <p:nvPr>
            <p:ph type="title"/>
          </p:nvPr>
        </p:nvSpPr>
        <p:spPr>
          <a:xfrm>
            <a:off x="500655"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5400"/>
              <a:t>Mobile Devices</a:t>
            </a:r>
            <a:endParaRPr sz="5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2"/>
                                        </p:tgtEl>
                                        <p:attrNameLst>
                                          <p:attrName>style.visibility</p:attrName>
                                        </p:attrNameLst>
                                      </p:cBhvr>
                                      <p:to>
                                        <p:strVal val="visible"/>
                                      </p:to>
                                    </p:set>
                                    <p:animEffect filter="fade" transition="in">
                                      <p:cBhvr>
                                        <p:cTn dur="1"/>
                                        <p:tgtEl>
                                          <p:spTgt spid="13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3"/>
                                        </p:tgtEl>
                                        <p:attrNameLst>
                                          <p:attrName>style.visibility</p:attrName>
                                        </p:attrNameLst>
                                      </p:cBhvr>
                                      <p:to>
                                        <p:strVal val="visible"/>
                                      </p:to>
                                    </p:set>
                                    <p:animEffect filter="fade" transition="in">
                                      <p:cBhvr>
                                        <p:cTn dur="1"/>
                                        <p:tgtEl>
                                          <p:spTgt spid="13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5"/>
                                        </p:tgtEl>
                                        <p:attrNameLst>
                                          <p:attrName>style.visibility</p:attrName>
                                        </p:attrNameLst>
                                      </p:cBhvr>
                                      <p:to>
                                        <p:strVal val="visible"/>
                                      </p:to>
                                    </p:set>
                                    <p:animEffect filter="fade" transition="in">
                                      <p:cBhvr>
                                        <p:cTn dur="1"/>
                                        <p:tgtEl>
                                          <p:spTgt spid="13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4"/>
                                        </p:tgtEl>
                                        <p:attrNameLst>
                                          <p:attrName>style.visibility</p:attrName>
                                        </p:attrNameLst>
                                      </p:cBhvr>
                                      <p:to>
                                        <p:strVal val="visible"/>
                                      </p:to>
                                    </p:set>
                                    <p:animEffect filter="fade" transition="in">
                                      <p:cBhvr>
                                        <p:cTn dur="1"/>
                                        <p:tgtEl>
                                          <p:spTgt spid="13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0" name="Shape 1320"/>
        <p:cNvGrpSpPr/>
        <p:nvPr/>
      </p:nvGrpSpPr>
      <p:grpSpPr>
        <a:xfrm>
          <a:off x="0" y="0"/>
          <a:ext cx="0" cy="0"/>
          <a:chOff x="0" y="0"/>
          <a:chExt cx="0" cy="0"/>
        </a:xfrm>
      </p:grpSpPr>
      <p:sp>
        <p:nvSpPr>
          <p:cNvPr id="1321" name="Google Shape;1321;p1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322" name="Google Shape;1322;p164"/>
          <p:cNvSpPr/>
          <p:nvPr/>
        </p:nvSpPr>
        <p:spPr>
          <a:xfrm>
            <a:off x="500662" y="343200"/>
            <a:ext cx="3808800" cy="15198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5400"/>
              <a:t>Mobile Devices</a:t>
            </a:r>
            <a:endParaRPr sz="5400"/>
          </a:p>
        </p:txBody>
      </p:sp>
      <p:sp>
        <p:nvSpPr>
          <p:cNvPr id="1323" name="Google Shape;1323;p164"/>
          <p:cNvSpPr/>
          <p:nvPr/>
        </p:nvSpPr>
        <p:spPr>
          <a:xfrm>
            <a:off x="4926177" y="343200"/>
            <a:ext cx="3808800" cy="15198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5400"/>
              <a:t>Noise Control</a:t>
            </a:r>
            <a:endParaRPr sz="5400"/>
          </a:p>
        </p:txBody>
      </p:sp>
      <p:sp>
        <p:nvSpPr>
          <p:cNvPr id="1324" name="Google Shape;1324;p164"/>
          <p:cNvSpPr/>
          <p:nvPr/>
        </p:nvSpPr>
        <p:spPr>
          <a:xfrm>
            <a:off x="4926177" y="3280575"/>
            <a:ext cx="3808800" cy="15198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5400"/>
              <a:t>Getting into Zone</a:t>
            </a:r>
            <a:endParaRPr sz="5400"/>
          </a:p>
        </p:txBody>
      </p:sp>
      <p:sp>
        <p:nvSpPr>
          <p:cNvPr id="1325" name="Google Shape;1325;p164"/>
          <p:cNvSpPr/>
          <p:nvPr/>
        </p:nvSpPr>
        <p:spPr>
          <a:xfrm>
            <a:off x="500662" y="3280575"/>
            <a:ext cx="3808800" cy="15198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5400"/>
              <a:t>Setting Boundaries</a:t>
            </a:r>
            <a:endParaRPr sz="5400"/>
          </a:p>
        </p:txBody>
      </p:sp>
      <p:sp>
        <p:nvSpPr>
          <p:cNvPr id="1326" name="Google Shape;1326;p164"/>
          <p:cNvSpPr txBox="1"/>
          <p:nvPr>
            <p:ph type="title"/>
          </p:nvPr>
        </p:nvSpPr>
        <p:spPr>
          <a:xfrm>
            <a:off x="500655"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5400"/>
              <a:t>Distractions</a:t>
            </a:r>
            <a:endParaRPr sz="5400"/>
          </a:p>
        </p:txBody>
      </p:sp>
      <p:sp>
        <p:nvSpPr>
          <p:cNvPr id="1327" name="Google Shape;1327;p164"/>
          <p:cNvSpPr/>
          <p:nvPr/>
        </p:nvSpPr>
        <p:spPr>
          <a:xfrm>
            <a:off x="4926177" y="343200"/>
            <a:ext cx="3808800" cy="15198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5400"/>
              <a:t>Noise Control</a:t>
            </a:r>
            <a:endParaRPr sz="5400"/>
          </a:p>
        </p:txBody>
      </p:sp>
      <p:sp>
        <p:nvSpPr>
          <p:cNvPr id="1328" name="Google Shape;1328;p164"/>
          <p:cNvSpPr/>
          <p:nvPr/>
        </p:nvSpPr>
        <p:spPr>
          <a:xfrm>
            <a:off x="500662" y="3280575"/>
            <a:ext cx="3808800" cy="15198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5400"/>
              <a:t>Setting Boundaries</a:t>
            </a:r>
            <a:endParaRPr sz="5400"/>
          </a:p>
        </p:txBody>
      </p:sp>
      <p:sp>
        <p:nvSpPr>
          <p:cNvPr id="1329" name="Google Shape;1329;p164"/>
          <p:cNvSpPr/>
          <p:nvPr/>
        </p:nvSpPr>
        <p:spPr>
          <a:xfrm>
            <a:off x="4926177" y="3280575"/>
            <a:ext cx="3808800" cy="15198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5400"/>
              <a:t>Getting into Zone</a:t>
            </a:r>
            <a:endParaRPr sz="5400"/>
          </a:p>
        </p:txBody>
      </p:sp>
      <p:sp>
        <p:nvSpPr>
          <p:cNvPr id="1330" name="Google Shape;1330;p164"/>
          <p:cNvSpPr/>
          <p:nvPr/>
        </p:nvSpPr>
        <p:spPr>
          <a:xfrm>
            <a:off x="500662" y="343200"/>
            <a:ext cx="3808800" cy="15198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5400"/>
              <a:t>Mobile Devices</a:t>
            </a:r>
            <a:endParaRPr sz="5400"/>
          </a:p>
        </p:txBody>
      </p:sp>
      <p:sp>
        <p:nvSpPr>
          <p:cNvPr id="1331" name="Google Shape;1331;p164"/>
          <p:cNvSpPr/>
          <p:nvPr/>
        </p:nvSpPr>
        <p:spPr>
          <a:xfrm>
            <a:off x="4926177" y="343200"/>
            <a:ext cx="3808800" cy="15198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5400"/>
              <a:t>Noise Control</a:t>
            </a:r>
            <a:endParaRPr sz="5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1"/>
                                        </p:tgtEl>
                                        <p:attrNameLst>
                                          <p:attrName>style.visibility</p:attrName>
                                        </p:attrNameLst>
                                      </p:cBhvr>
                                      <p:to>
                                        <p:strVal val="visible"/>
                                      </p:to>
                                    </p:set>
                                    <p:animEffect filter="fade" transition="in">
                                      <p:cBhvr>
                                        <p:cTn dur="1"/>
                                        <p:tgtEl>
                                          <p:spTgt spid="1331"/>
                                        </p:tgtEl>
                                      </p:cBhvr>
                                    </p:animEffect>
                                  </p:childTnLst>
                                </p:cTn>
                              </p:par>
                              <p:par>
                                <p:cTn fill="hold" nodeType="withEffect" presetClass="entr" presetID="10" presetSubtype="0">
                                  <p:stCondLst>
                                    <p:cond delay="0"/>
                                  </p:stCondLst>
                                  <p:childTnLst>
                                    <p:set>
                                      <p:cBhvr>
                                        <p:cTn dur="1" fill="hold">
                                          <p:stCondLst>
                                            <p:cond delay="0"/>
                                          </p:stCondLst>
                                        </p:cTn>
                                        <p:tgtEl>
                                          <p:spTgt spid="1330"/>
                                        </p:tgtEl>
                                        <p:attrNameLst>
                                          <p:attrName>style.visibility</p:attrName>
                                        </p:attrNameLst>
                                      </p:cBhvr>
                                      <p:to>
                                        <p:strVal val="visible"/>
                                      </p:to>
                                    </p:set>
                                    <p:animEffect filter="fade" transition="in">
                                      <p:cBhvr>
                                        <p:cTn dur="1"/>
                                        <p:tgtEl>
                                          <p:spTgt spid="13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5" name="Shape 1335"/>
        <p:cNvGrpSpPr/>
        <p:nvPr/>
      </p:nvGrpSpPr>
      <p:grpSpPr>
        <a:xfrm>
          <a:off x="0" y="0"/>
          <a:ext cx="0" cy="0"/>
          <a:chOff x="0" y="0"/>
          <a:chExt cx="0" cy="0"/>
        </a:xfrm>
      </p:grpSpPr>
      <p:sp>
        <p:nvSpPr>
          <p:cNvPr id="1336" name="Google Shape;1336;p1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337" name="Google Shape;1337;p165"/>
          <p:cNvSpPr/>
          <p:nvPr/>
        </p:nvSpPr>
        <p:spPr>
          <a:xfrm>
            <a:off x="588660" y="487669"/>
            <a:ext cx="3589800" cy="13989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Meaningless Noise </a:t>
            </a:r>
            <a:endParaRPr sz="4500"/>
          </a:p>
        </p:txBody>
      </p:sp>
      <p:sp>
        <p:nvSpPr>
          <p:cNvPr id="1338" name="Google Shape;1338;p165"/>
          <p:cNvSpPr/>
          <p:nvPr/>
        </p:nvSpPr>
        <p:spPr>
          <a:xfrm>
            <a:off x="4926177" y="487669"/>
            <a:ext cx="3589800" cy="13989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GB" sz="4500"/>
              <a:t>Sound Support</a:t>
            </a:r>
            <a:endParaRPr sz="4500"/>
          </a:p>
        </p:txBody>
      </p:sp>
      <p:sp>
        <p:nvSpPr>
          <p:cNvPr id="1339" name="Google Shape;1339;p165"/>
          <p:cNvSpPr txBox="1"/>
          <p:nvPr>
            <p:ph type="title"/>
          </p:nvPr>
        </p:nvSpPr>
        <p:spPr>
          <a:xfrm>
            <a:off x="500655"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5400"/>
              <a:t>Noise Control</a:t>
            </a:r>
            <a:endParaRPr sz="5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7"/>
                                        </p:tgtEl>
                                        <p:attrNameLst>
                                          <p:attrName>style.visibility</p:attrName>
                                        </p:attrNameLst>
                                      </p:cBhvr>
                                      <p:to>
                                        <p:strVal val="visible"/>
                                      </p:to>
                                    </p:set>
                                    <p:animEffect filter="fade" transition="in">
                                      <p:cBhvr>
                                        <p:cTn dur="1"/>
                                        <p:tgtEl>
                                          <p:spTgt spid="13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8"/>
                                        </p:tgtEl>
                                        <p:attrNameLst>
                                          <p:attrName>style.visibility</p:attrName>
                                        </p:attrNameLst>
                                      </p:cBhvr>
                                      <p:to>
                                        <p:strVal val="visible"/>
                                      </p:to>
                                    </p:set>
                                    <p:animEffect filter="fade" transition="in">
                                      <p:cBhvr>
                                        <p:cTn dur="1"/>
                                        <p:tgtEl>
                                          <p:spTgt spid="13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